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73" r:id="rId2"/>
    <p:sldId id="283" r:id="rId3"/>
    <p:sldId id="284" r:id="rId4"/>
    <p:sldId id="256" r:id="rId5"/>
    <p:sldId id="281" r:id="rId6"/>
    <p:sldId id="260" r:id="rId7"/>
    <p:sldId id="261" r:id="rId8"/>
    <p:sldId id="266" r:id="rId9"/>
    <p:sldId id="294" r:id="rId10"/>
    <p:sldId id="287" r:id="rId11"/>
    <p:sldId id="289" r:id="rId12"/>
    <p:sldId id="291" r:id="rId13"/>
    <p:sldId id="282" r:id="rId14"/>
    <p:sldId id="262" r:id="rId15"/>
    <p:sldId id="263" r:id="rId16"/>
    <p:sldId id="269" r:id="rId17"/>
    <p:sldId id="270" r:id="rId18"/>
    <p:sldId id="272" r:id="rId19"/>
    <p:sldId id="258" r:id="rId20"/>
    <p:sldId id="259" r:id="rId21"/>
    <p:sldId id="278" r:id="rId22"/>
    <p:sldId id="274" r:id="rId23"/>
    <p:sldId id="276" r:id="rId24"/>
    <p:sldId id="277" r:id="rId25"/>
    <p:sldId id="279" r:id="rId26"/>
    <p:sldId id="280" r:id="rId27"/>
    <p:sldId id="268" r:id="rId28"/>
    <p:sldId id="271" r:id="rId29"/>
    <p:sldId id="257" r:id="rId30"/>
    <p:sldId id="292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B777"/>
    <a:srgbClr val="3F3B61"/>
    <a:srgbClr val="2F3B61"/>
    <a:srgbClr val="000000"/>
    <a:srgbClr val="4C3B61"/>
    <a:srgbClr val="758CAE"/>
    <a:srgbClr val="4472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 autoAdjust="0"/>
    <p:restoredTop sz="94660"/>
  </p:normalViewPr>
  <p:slideViewPr>
    <p:cSldViewPr snapToGrid="0">
      <p:cViewPr>
        <p:scale>
          <a:sx n="75" d="100"/>
          <a:sy n="75" d="100"/>
        </p:scale>
        <p:origin x="907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8" d="100"/>
        <a:sy n="8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18C1F-6D8B-48B9-A416-D5A6921C448A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D65CF-C995-4F96-A4A1-40BAA9017F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21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D65CF-C995-4F96-A4A1-40BAA9017F5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575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D65CF-C995-4F96-A4A1-40BAA9017F5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256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D65CF-C995-4F96-A4A1-40BAA9017F5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731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D65CF-C995-4F96-A4A1-40BAA9017F5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111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D65CF-C995-4F96-A4A1-40BAA9017F5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74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D65CF-C995-4F96-A4A1-40BAA9017F5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208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D65CF-C995-4F96-A4A1-40BAA9017F5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313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D65CF-C995-4F96-A4A1-40BAA9017F5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182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D65CF-C995-4F96-A4A1-40BAA9017F5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1009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D65CF-C995-4F96-A4A1-40BAA9017F5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9631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D65CF-C995-4F96-A4A1-40BAA9017F5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115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D65CF-C995-4F96-A4A1-40BAA9017F5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072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AA2216-AC62-4A48-9392-01E071570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977F134-E68D-48A8-8113-782C286C51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61FC95-F22F-4C98-9F64-5D0DC208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EE1EF-F8ED-4452-9819-45044FA08964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F2BE22-C79F-4E69-8A49-8A6AE31F1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846E24-350D-4033-9A42-AD4A70A5D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AC8A-90A0-4031-9ED6-E24AC97E4E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1837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2B7C41-5D96-482F-AAE3-5DB94AEB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B331031-A98E-4469-8804-6B06D4004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6928BB-D11F-41B5-A81C-9A9C2E49C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EE1EF-F8ED-4452-9819-45044FA08964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9CEA03-98C2-4615-B677-C154D94B1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64537B-B538-4721-8687-37513916A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AC8A-90A0-4031-9ED6-E24AC97E4E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227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011C58-4DE4-4774-9FFD-FF1A4EEE95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6F946D3-7A48-44D9-9DCF-213A6CCC6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BB3EC5-2E7F-4FCB-89FD-5DE43F0AC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EE1EF-F8ED-4452-9819-45044FA08964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4B172E-0A52-49F8-ADFC-EF5156E2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E089DE-418F-4CDF-A961-C83039EE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AC8A-90A0-4031-9ED6-E24AC97E4E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71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B57A9B-D113-43CC-A7C3-2A56DEE33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94B462-CB43-45AA-9605-643265997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11BE3C-0BC1-4491-8CFC-985ADEBC0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EE1EF-F8ED-4452-9819-45044FA08964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15C21A-B869-4CAB-9EBB-8D7C43BA7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007226-3D19-4E24-BCA5-4477283E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AC8A-90A0-4031-9ED6-E24AC97E4E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0814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9A057A-3C9D-41BC-8E97-7A7FFB2D1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75D72F-7B82-49C1-8425-26B6E6DA5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52F523-747A-4D9F-85A6-5E5F2024D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EE1EF-F8ED-4452-9819-45044FA08964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DC9D43-10ED-41CC-BDAC-50A04E90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D88028-EEC3-489F-8C9C-D943D95A1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AC8A-90A0-4031-9ED6-E24AC97E4E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911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970353-C188-4E22-9C3E-D643D7EF7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D3DE03-F6C2-45EF-98CA-E451C18B3A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63B628-BE44-4B30-9D01-A9F52A003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36C2FEE-F9B3-436D-9019-BB68BAE85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EE1EF-F8ED-4452-9819-45044FA08964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241AB2B-5A88-4913-A234-5262E0B4C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3D5F7A2-3EF5-4D9B-936A-9A40ED74C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AC8A-90A0-4031-9ED6-E24AC97E4E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233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5A9358-39FB-4392-8AEF-A7E23517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7C0A930-083D-45ED-9CF0-EA59BADEE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AC3886C-5B9A-44BD-8778-9230A3113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6B9A50C-89CF-457C-8747-555C011BB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FF474FA-9B62-4FB7-8DBE-334EC0EB0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B56CDA5-9BDC-4F78-B706-A78E0001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EE1EF-F8ED-4452-9819-45044FA08964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C431C79-CA6F-4C89-821B-6E4E1B7A6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587E08B-4D10-423C-84DA-C5AE232A2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AC8A-90A0-4031-9ED6-E24AC97E4E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918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A74B3B-00DA-4E9E-B015-5D6066DD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2E4BE98-58F8-472C-AEE9-063D4CCA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EE1EF-F8ED-4452-9819-45044FA08964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258934-8FDC-4B96-B406-68DA9EFD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6EE159B-1543-4C10-AA6B-779B8BB8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AC8A-90A0-4031-9ED6-E24AC97E4E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480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A889551-D4C9-46AE-9BC5-390DECDC8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EE1EF-F8ED-4452-9819-45044FA08964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F8A51B0-9F13-4C05-832B-54F38899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A22740-7076-4E77-A1A9-325168BBC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AC8A-90A0-4031-9ED6-E24AC97E4E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160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B882FE-4687-4991-A34A-693A285EE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E5BCEF-0ABD-445D-A35E-479C29E9D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BD66238-A1C2-49F2-8632-340A0EF18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F78C5B6-FBA4-495E-AE37-9E1DE7E9C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EE1EF-F8ED-4452-9819-45044FA08964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005F591-2371-4C18-B699-268C421DD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724A57-E998-4481-984B-355DDB3C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AC8A-90A0-4031-9ED6-E24AC97E4E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8391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D56E9-EA72-4DF5-9588-9C73B21E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4F7037-4158-47B6-A2B3-9C26C040D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92FB9E6-05E8-4846-BEF5-08715BEB8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1B5C1EA-D05E-4B8F-9DDC-A2E687549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EE1EF-F8ED-4452-9819-45044FA08964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A25619-1CF4-4345-9CB0-4260C1A8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998AB5-B4DB-4CA7-9FD9-9942CAF2A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5AC8A-90A0-4031-9ED6-E24AC97E4E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824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7A6E843-3060-404D-8814-C29F0E0E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342D953-29BF-47A0-BACC-EABEE5263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AFCB08-1600-40A0-815A-17538C8C7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EE1EF-F8ED-4452-9819-45044FA08964}" type="datetimeFigureOut">
              <a:rPr lang="zh-TW" altLang="en-US" smtClean="0"/>
              <a:t>2021/5/20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ADA812-C954-4A2C-9A1F-4556B0F6B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77B89D-4EDB-40FA-9E0C-98C626132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5AC8A-90A0-4031-9ED6-E24AC97E4E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818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4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6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32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microsoft.com/office/2007/relationships/hdphoto" Target="../media/hdphoto1.wdp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8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microsoft.com/office/2007/relationships/hdphoto" Target="../media/hdphoto3.wdp"/><Relationship Id="rId7" Type="http://schemas.microsoft.com/office/2017/06/relationships/model3d" Target="../media/model3d1.glb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1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24" Type="http://schemas.openxmlformats.org/officeDocument/2006/relationships/image" Target="../media/image50.png"/><Relationship Id="rId5" Type="http://schemas.openxmlformats.org/officeDocument/2006/relationships/image" Target="../media/image32.png"/><Relationship Id="rId15" Type="http://schemas.openxmlformats.org/officeDocument/2006/relationships/image" Target="../media/image40.png"/><Relationship Id="rId23" Type="http://schemas.openxmlformats.org/officeDocument/2006/relationships/image" Target="../media/image49.png"/><Relationship Id="rId10" Type="http://schemas.openxmlformats.org/officeDocument/2006/relationships/image" Target="../media/image35.png"/><Relationship Id="rId19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45.png"/><Relationship Id="rId14" Type="http://schemas.openxmlformats.org/officeDocument/2006/relationships/image" Target="../media/image39.png"/><Relationship Id="rId22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8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microsoft.com/office/2007/relationships/hdphoto" Target="../media/hdphoto3.wdp"/><Relationship Id="rId7" Type="http://schemas.microsoft.com/office/2017/06/relationships/model3d" Target="../media/model3d1.glb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1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24" Type="http://schemas.openxmlformats.org/officeDocument/2006/relationships/image" Target="../media/image50.png"/><Relationship Id="rId5" Type="http://schemas.openxmlformats.org/officeDocument/2006/relationships/image" Target="../media/image32.png"/><Relationship Id="rId15" Type="http://schemas.openxmlformats.org/officeDocument/2006/relationships/image" Target="../media/image40.png"/><Relationship Id="rId23" Type="http://schemas.openxmlformats.org/officeDocument/2006/relationships/image" Target="../media/image49.png"/><Relationship Id="rId10" Type="http://schemas.openxmlformats.org/officeDocument/2006/relationships/image" Target="../media/image35.png"/><Relationship Id="rId19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45.png"/><Relationship Id="rId14" Type="http://schemas.openxmlformats.org/officeDocument/2006/relationships/image" Target="../media/image39.png"/><Relationship Id="rId22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9.png"/><Relationship Id="rId7" Type="http://schemas.openxmlformats.org/officeDocument/2006/relationships/image" Target="../media/image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7.png"/><Relationship Id="rId4" Type="http://schemas.openxmlformats.org/officeDocument/2006/relationships/image" Target="../media/image12.png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6.png"/><Relationship Id="rId5" Type="http://schemas.openxmlformats.org/officeDocument/2006/relationships/image" Target="../media/image11.png"/><Relationship Id="rId10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47F0073-62B4-45A3-86CD-6E36D89AFE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6734" y="3830999"/>
            <a:ext cx="1938532" cy="35101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8185044-4705-4AA4-B7AC-835FEDAF8A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9123" y="2537330"/>
            <a:ext cx="781283" cy="97934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00625FE-A22F-44DC-99D8-A3C8BA0EA4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5472" y="2639905"/>
            <a:ext cx="316992" cy="89001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430D57E-E338-4468-B434-B5FAFCA60D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9392" y="2900974"/>
            <a:ext cx="560832" cy="61569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BDFFE1E-FAC3-482E-A6D3-4036F91A2E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2858" y="2914909"/>
            <a:ext cx="316992" cy="6259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6F5C648-74FC-4F13-BA42-2BA7CFA123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9940" y="3027000"/>
            <a:ext cx="603504" cy="8039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5A4A002-D3EB-4FC9-BE20-34F6D7A92F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7462" y="2914909"/>
            <a:ext cx="316992" cy="6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78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C902DA1-D964-42F9-BFD5-381D59AEB288}"/>
              </a:ext>
            </a:extLst>
          </p:cNvPr>
          <p:cNvSpPr/>
          <p:nvPr/>
        </p:nvSpPr>
        <p:spPr>
          <a:xfrm>
            <a:off x="4286745" y="2651760"/>
            <a:ext cx="3240000" cy="155448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6A8B7F8-683C-41A3-B0A6-AD5356821C57}"/>
              </a:ext>
            </a:extLst>
          </p:cNvPr>
          <p:cNvSpPr/>
          <p:nvPr/>
        </p:nvSpPr>
        <p:spPr>
          <a:xfrm>
            <a:off x="4778954" y="3075057"/>
            <a:ext cx="2255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分析方式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73416D8-68E4-4A67-A570-5477E3B0112B}"/>
              </a:ext>
            </a:extLst>
          </p:cNvPr>
          <p:cNvSpPr/>
          <p:nvPr/>
        </p:nvSpPr>
        <p:spPr>
          <a:xfrm>
            <a:off x="246106" y="1737552"/>
            <a:ext cx="3831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資料集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74F5F4D-AD06-4D5E-B101-405C6FC792A5}"/>
              </a:ext>
            </a:extLst>
          </p:cNvPr>
          <p:cNvSpPr/>
          <p:nvPr/>
        </p:nvSpPr>
        <p:spPr>
          <a:xfrm>
            <a:off x="246106" y="2567248"/>
            <a:ext cx="39837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GaN</a:t>
            </a:r>
            <a:r>
              <a:rPr lang="en-US" altLang="zh-TW" sz="28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-MN</a:t>
            </a:r>
            <a:r>
              <a:rPr lang="zh-TW" altLang="en-US" sz="28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資料集</a:t>
            </a:r>
            <a:endParaRPr lang="en-US" altLang="zh-TW" sz="28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Radiance Light Trends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2890DB1-B6B8-4601-9B80-585638E1BBCF}"/>
              </a:ext>
            </a:extLst>
          </p:cNvPr>
          <p:cNvSpPr/>
          <p:nvPr/>
        </p:nvSpPr>
        <p:spPr>
          <a:xfrm>
            <a:off x="8114506" y="1737552"/>
            <a:ext cx="3831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36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訓練方式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FBDF676-A156-48AC-A723-EE518D77D598}"/>
              </a:ext>
            </a:extLst>
          </p:cNvPr>
          <p:cNvSpPr/>
          <p:nvPr/>
        </p:nvSpPr>
        <p:spPr>
          <a:xfrm>
            <a:off x="7825913" y="2383883"/>
            <a:ext cx="42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Long Short Term Memory</a:t>
            </a:r>
            <a:endParaRPr lang="zh-TW" altLang="en-US" sz="28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7B37B27-0301-483F-973B-99A60A121D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1" r="33563"/>
          <a:stretch/>
        </p:blipFill>
        <p:spPr>
          <a:xfrm>
            <a:off x="9774188" y="3075057"/>
            <a:ext cx="2171706" cy="19007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B698993-2145-4DA8-A7CC-21D6121AA176}"/>
              </a:ext>
            </a:extLst>
          </p:cNvPr>
          <p:cNvSpPr/>
          <p:nvPr/>
        </p:nvSpPr>
        <p:spPr>
          <a:xfrm>
            <a:off x="246106" y="3675430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歷史觀測資料</a:t>
            </a:r>
            <a:endParaRPr lang="en-US" altLang="zh-TW" sz="28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年度日月出沒時刻資料</a:t>
            </a:r>
          </a:p>
        </p:txBody>
      </p:sp>
    </p:spTree>
    <p:extLst>
      <p:ext uri="{BB962C8B-B14F-4D97-AF65-F5344CB8AC3E}">
        <p14:creationId xmlns:p14="http://schemas.microsoft.com/office/powerpoint/2010/main" val="1507667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C902DA1-D964-42F9-BFD5-381D59AEB288}"/>
              </a:ext>
            </a:extLst>
          </p:cNvPr>
          <p:cNvSpPr/>
          <p:nvPr/>
        </p:nvSpPr>
        <p:spPr>
          <a:xfrm>
            <a:off x="4870425" y="408242"/>
            <a:ext cx="2451150" cy="1176008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6A8B7F8-683C-41A3-B0A6-AD5356821C57}"/>
              </a:ext>
            </a:extLst>
          </p:cNvPr>
          <p:cNvSpPr/>
          <p:nvPr/>
        </p:nvSpPr>
        <p:spPr>
          <a:xfrm>
            <a:off x="5242795" y="728478"/>
            <a:ext cx="170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分析方式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73416D8-68E4-4A67-A570-5477E3B0112B}"/>
              </a:ext>
            </a:extLst>
          </p:cNvPr>
          <p:cNvSpPr/>
          <p:nvPr/>
        </p:nvSpPr>
        <p:spPr>
          <a:xfrm>
            <a:off x="1258373" y="2021840"/>
            <a:ext cx="185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err="1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X_train</a:t>
            </a:r>
            <a:endParaRPr lang="zh-TW" altLang="en-US" sz="36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74F5F4D-AD06-4D5E-B101-405C6FC792A5}"/>
              </a:ext>
            </a:extLst>
          </p:cNvPr>
          <p:cNvSpPr/>
          <p:nvPr/>
        </p:nvSpPr>
        <p:spPr>
          <a:xfrm>
            <a:off x="7660944" y="4890455"/>
            <a:ext cx="3983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GaN</a:t>
            </a:r>
            <a:r>
              <a:rPr lang="en-US" altLang="zh-TW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-MN</a:t>
            </a:r>
            <a:r>
              <a: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資料集</a:t>
            </a:r>
            <a:endParaRPr lang="en-US" altLang="zh-TW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Radiance Light Trends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FBDF676-A156-48AC-A723-EE518D77D598}"/>
              </a:ext>
            </a:extLst>
          </p:cNvPr>
          <p:cNvSpPr/>
          <p:nvPr/>
        </p:nvSpPr>
        <p:spPr>
          <a:xfrm>
            <a:off x="3826187" y="2184712"/>
            <a:ext cx="42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Long Short Term Memory</a:t>
            </a:r>
            <a:endParaRPr lang="zh-TW" altLang="en-US" sz="28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B698993-2145-4DA8-A7CC-21D6121AA176}"/>
              </a:ext>
            </a:extLst>
          </p:cNvPr>
          <p:cNvSpPr/>
          <p:nvPr/>
        </p:nvSpPr>
        <p:spPr>
          <a:xfrm>
            <a:off x="1525643" y="2679210"/>
            <a:ext cx="16538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溫濕度</a:t>
            </a:r>
            <a:endParaRPr lang="en-US" altLang="zh-TW" sz="28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  <a:p>
            <a:pPr algn="r"/>
            <a:r>
              <a:rPr lang="zh-TW" altLang="en-US" sz="28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降雨量</a:t>
            </a:r>
            <a:endParaRPr lang="en-US" altLang="zh-TW" sz="28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  <a:p>
            <a:pPr algn="r"/>
            <a:r>
              <a:rPr lang="zh-TW" altLang="en-US" sz="28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天氣狀況</a:t>
            </a:r>
            <a:endParaRPr lang="en-US" altLang="zh-TW" sz="28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  <a:p>
            <a:pPr algn="r"/>
            <a:r>
              <a:rPr lang="zh-TW" altLang="en-US" sz="28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日月出沒</a:t>
            </a:r>
            <a:endParaRPr lang="en-US" altLang="zh-TW" sz="28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  <a:p>
            <a:pPr algn="r"/>
            <a:r>
              <a:rPr lang="en-US" altLang="zh-TW" sz="28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…</a:t>
            </a:r>
            <a:endParaRPr lang="zh-TW" altLang="en-US" sz="28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271541C-D6C2-4956-B721-5C9749FDEA7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134" y="2537549"/>
            <a:ext cx="5827141" cy="216036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EF6A480-782C-4E98-BE77-1072DD991223}"/>
              </a:ext>
            </a:extLst>
          </p:cNvPr>
          <p:cNvSpPr/>
          <p:nvPr/>
        </p:nvSpPr>
        <p:spPr>
          <a:xfrm>
            <a:off x="8225359" y="2061601"/>
            <a:ext cx="185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err="1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Y_train</a:t>
            </a:r>
            <a:endParaRPr lang="zh-TW" altLang="en-US" sz="36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72D532C-A991-441D-A329-FB5C621E5B1E}"/>
              </a:ext>
            </a:extLst>
          </p:cNvPr>
          <p:cNvSpPr/>
          <p:nvPr/>
        </p:nvSpPr>
        <p:spPr>
          <a:xfrm>
            <a:off x="8290101" y="2803003"/>
            <a:ext cx="3769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Night sky brightness</a:t>
            </a:r>
          </a:p>
          <a:p>
            <a:r>
              <a:rPr lang="en-US" altLang="zh-TW" sz="28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(NSB)</a:t>
            </a:r>
            <a:endParaRPr lang="zh-TW" altLang="en-US" sz="28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9D67440-02BE-4B04-AF31-D5E5390EEE3F}"/>
              </a:ext>
            </a:extLst>
          </p:cNvPr>
          <p:cNvSpPr/>
          <p:nvPr/>
        </p:nvSpPr>
        <p:spPr>
          <a:xfrm>
            <a:off x="360655" y="4882079"/>
            <a:ext cx="3983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歷史觀測資料</a:t>
            </a:r>
            <a:endParaRPr lang="en-US" altLang="zh-TW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年度日月出沒時刻資料</a:t>
            </a:r>
          </a:p>
        </p:txBody>
      </p:sp>
    </p:spTree>
    <p:extLst>
      <p:ext uri="{BB962C8B-B14F-4D97-AF65-F5344CB8AC3E}">
        <p14:creationId xmlns:p14="http://schemas.microsoft.com/office/powerpoint/2010/main" val="1553726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573416D8-68E4-4A67-A570-5477E3B0112B}"/>
              </a:ext>
            </a:extLst>
          </p:cNvPr>
          <p:cNvSpPr/>
          <p:nvPr/>
        </p:nvSpPr>
        <p:spPr>
          <a:xfrm>
            <a:off x="1258373" y="2021840"/>
            <a:ext cx="185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err="1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X_test</a:t>
            </a:r>
            <a:endParaRPr lang="zh-TW" altLang="en-US" sz="36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74F5F4D-AD06-4D5E-B101-405C6FC792A5}"/>
              </a:ext>
            </a:extLst>
          </p:cNvPr>
          <p:cNvSpPr/>
          <p:nvPr/>
        </p:nvSpPr>
        <p:spPr>
          <a:xfrm>
            <a:off x="7660944" y="4890455"/>
            <a:ext cx="398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NSB</a:t>
            </a:r>
            <a:r>
              <a: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 預測</a:t>
            </a:r>
            <a:endParaRPr lang="en-US" altLang="zh-TW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FBDF676-A156-48AC-A723-EE518D77D598}"/>
              </a:ext>
            </a:extLst>
          </p:cNvPr>
          <p:cNvSpPr/>
          <p:nvPr/>
        </p:nvSpPr>
        <p:spPr>
          <a:xfrm>
            <a:off x="3826187" y="2184712"/>
            <a:ext cx="42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Long Short Term Memory</a:t>
            </a:r>
            <a:endParaRPr lang="zh-TW" altLang="en-US" sz="28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B698993-2145-4DA8-A7CC-21D6121AA176}"/>
              </a:ext>
            </a:extLst>
          </p:cNvPr>
          <p:cNvSpPr/>
          <p:nvPr/>
        </p:nvSpPr>
        <p:spPr>
          <a:xfrm>
            <a:off x="1525643" y="2679210"/>
            <a:ext cx="16538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溫濕度</a:t>
            </a:r>
            <a:endParaRPr lang="en-US" altLang="zh-TW" sz="28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  <a:p>
            <a:pPr algn="r"/>
            <a:r>
              <a:rPr lang="zh-TW" altLang="en-US" sz="28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降雨量</a:t>
            </a:r>
            <a:endParaRPr lang="en-US" altLang="zh-TW" sz="28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  <a:p>
            <a:pPr algn="r"/>
            <a:r>
              <a:rPr lang="zh-TW" altLang="en-US" sz="28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天氣狀況</a:t>
            </a:r>
            <a:endParaRPr lang="en-US" altLang="zh-TW" sz="28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  <a:p>
            <a:pPr algn="r"/>
            <a:r>
              <a:rPr lang="zh-TW" altLang="en-US" sz="28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日月出沒</a:t>
            </a:r>
            <a:endParaRPr lang="en-US" altLang="zh-TW" sz="28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  <a:p>
            <a:pPr algn="r"/>
            <a:r>
              <a:rPr lang="en-US" altLang="zh-TW" sz="28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…</a:t>
            </a:r>
            <a:endParaRPr lang="zh-TW" altLang="en-US" sz="28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271541C-D6C2-4956-B721-5C9749FDEA7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134" y="2537549"/>
            <a:ext cx="5827141" cy="216036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EF6A480-782C-4E98-BE77-1072DD991223}"/>
              </a:ext>
            </a:extLst>
          </p:cNvPr>
          <p:cNvSpPr/>
          <p:nvPr/>
        </p:nvSpPr>
        <p:spPr>
          <a:xfrm>
            <a:off x="8225359" y="2061601"/>
            <a:ext cx="185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err="1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Y_test</a:t>
            </a:r>
            <a:endParaRPr lang="zh-TW" altLang="en-US" sz="36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72D532C-A991-441D-A329-FB5C621E5B1E}"/>
              </a:ext>
            </a:extLst>
          </p:cNvPr>
          <p:cNvSpPr/>
          <p:nvPr/>
        </p:nvSpPr>
        <p:spPr>
          <a:xfrm>
            <a:off x="8290101" y="2803003"/>
            <a:ext cx="3769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Night </a:t>
            </a:r>
            <a:r>
              <a:rPr lang="en-US" altLang="zh-TW" sz="2800" dirty="0" err="1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syk</a:t>
            </a:r>
            <a:r>
              <a:rPr lang="en-US" altLang="zh-TW" sz="28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 brightness</a:t>
            </a:r>
          </a:p>
          <a:p>
            <a:r>
              <a:rPr lang="en-US" altLang="zh-TW" sz="28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(NSB)</a:t>
            </a:r>
            <a:endParaRPr lang="zh-TW" altLang="en-US" sz="28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9D67440-02BE-4B04-AF31-D5E5390EEE3F}"/>
              </a:ext>
            </a:extLst>
          </p:cNvPr>
          <p:cNvSpPr/>
          <p:nvPr/>
        </p:nvSpPr>
        <p:spPr>
          <a:xfrm>
            <a:off x="360655" y="4882079"/>
            <a:ext cx="398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中央氣象局 即時觀測資料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84A9275B-CD1F-4A5F-8B2B-27D5504CE2CC}"/>
              </a:ext>
            </a:extLst>
          </p:cNvPr>
          <p:cNvSpPr/>
          <p:nvPr/>
        </p:nvSpPr>
        <p:spPr>
          <a:xfrm>
            <a:off x="4870425" y="408242"/>
            <a:ext cx="2451150" cy="1176008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61CA63B-89CB-46A4-9F8E-AE9ADABF420F}"/>
              </a:ext>
            </a:extLst>
          </p:cNvPr>
          <p:cNvSpPr/>
          <p:nvPr/>
        </p:nvSpPr>
        <p:spPr>
          <a:xfrm>
            <a:off x="5242795" y="728478"/>
            <a:ext cx="170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分析方式</a:t>
            </a:r>
          </a:p>
        </p:txBody>
      </p:sp>
    </p:spTree>
    <p:extLst>
      <p:ext uri="{BB962C8B-B14F-4D97-AF65-F5344CB8AC3E}">
        <p14:creationId xmlns:p14="http://schemas.microsoft.com/office/powerpoint/2010/main" val="163567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6466A324-9F06-4C82-939F-60A926B06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62" y="6004654"/>
            <a:ext cx="3924981" cy="1932904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9C902DA1-D964-42F9-BFD5-381D59AEB288}"/>
              </a:ext>
            </a:extLst>
          </p:cNvPr>
          <p:cNvSpPr/>
          <p:nvPr/>
        </p:nvSpPr>
        <p:spPr>
          <a:xfrm>
            <a:off x="4476000" y="549000"/>
            <a:ext cx="3240000" cy="5760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6F5183D-ADD7-4EA4-971A-270F525B352C}"/>
              </a:ext>
            </a:extLst>
          </p:cNvPr>
          <p:cNvSpPr/>
          <p:nvPr/>
        </p:nvSpPr>
        <p:spPr>
          <a:xfrm rot="2740907">
            <a:off x="5736000" y="4329907"/>
            <a:ext cx="720000" cy="720000"/>
          </a:xfrm>
          <a:prstGeom prst="roundRect">
            <a:avLst>
              <a:gd name="adj" fmla="val 7857"/>
            </a:avLst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D86F7F9B-94E1-4BBC-B352-8932674C0A49}"/>
              </a:ext>
            </a:extLst>
          </p:cNvPr>
          <p:cNvCxnSpPr/>
          <p:nvPr/>
        </p:nvCxnSpPr>
        <p:spPr>
          <a:xfrm>
            <a:off x="7431932" y="2677174"/>
            <a:ext cx="0" cy="287732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7B417E0-966C-4E61-8DB8-BA52F38E90BB}"/>
              </a:ext>
            </a:extLst>
          </p:cNvPr>
          <p:cNvCxnSpPr/>
          <p:nvPr/>
        </p:nvCxnSpPr>
        <p:spPr>
          <a:xfrm>
            <a:off x="4725048" y="2677175"/>
            <a:ext cx="0" cy="287732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191B94E-92E5-46DA-AE7A-94520D112ACD}"/>
              </a:ext>
            </a:extLst>
          </p:cNvPr>
          <p:cNvCxnSpPr>
            <a:cxnSpLocks/>
          </p:cNvCxnSpPr>
          <p:nvPr/>
        </p:nvCxnSpPr>
        <p:spPr>
          <a:xfrm flipH="1">
            <a:off x="4941653" y="6018179"/>
            <a:ext cx="234788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1">
            <a:extLst>
              <a:ext uri="{FF2B5EF4-FFF2-40B4-BE49-F238E27FC236}">
                <a16:creationId xmlns:a16="http://schemas.microsoft.com/office/drawing/2014/main" id="{F12480D9-4D11-4902-A06A-AE1CEC6E187E}"/>
              </a:ext>
            </a:extLst>
          </p:cNvPr>
          <p:cNvGrpSpPr/>
          <p:nvPr/>
        </p:nvGrpSpPr>
        <p:grpSpPr>
          <a:xfrm>
            <a:off x="5829296" y="4431081"/>
            <a:ext cx="540000" cy="540000"/>
            <a:chOff x="8673895" y="4179448"/>
            <a:chExt cx="540000" cy="54000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889A5A53-DB4D-4CB1-BCDE-AE1FCE711B72}"/>
                </a:ext>
              </a:extLst>
            </p:cNvPr>
            <p:cNvSpPr/>
            <p:nvPr/>
          </p:nvSpPr>
          <p:spPr>
            <a:xfrm rot="2740907">
              <a:off x="8673895" y="4179448"/>
              <a:ext cx="540000" cy="540000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2128A3BB-E94D-433F-9058-8A4EC0E946BE}"/>
                </a:ext>
              </a:extLst>
            </p:cNvPr>
            <p:cNvSpPr/>
            <p:nvPr/>
          </p:nvSpPr>
          <p:spPr>
            <a:xfrm rot="2740907">
              <a:off x="8763895" y="4269446"/>
              <a:ext cx="360000" cy="360000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6BF6651-35C8-46F7-B36B-C125F7FF0FE6}"/>
              </a:ext>
            </a:extLst>
          </p:cNvPr>
          <p:cNvSpPr txBox="1"/>
          <p:nvPr/>
        </p:nvSpPr>
        <p:spPr>
          <a:xfrm>
            <a:off x="4744529" y="400563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bg1">
                    <a:lumMod val="65000"/>
                  </a:schemeClr>
                </a:solidFill>
                <a:latin typeface="内海フォント-Bold" panose="02000600000000000000" pitchFamily="2" charset="-120"/>
                <a:ea typeface="内海フォント-Bold" panose="02000600000000000000" pitchFamily="2" charset="-120"/>
                <a:cs typeface="内海フォント-Bold" panose="02000600000000000000" pitchFamily="2" charset="-120"/>
              </a:rPr>
              <a:t>&lt;&lt;</a:t>
            </a:r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内海フォント-Bold" panose="02000600000000000000" pitchFamily="2" charset="-120"/>
                <a:ea typeface="内海フォント-Bold" panose="02000600000000000000" pitchFamily="2" charset="-120"/>
                <a:cs typeface="内海フォント-Bold" panose="02000600000000000000" pitchFamily="2" charset="-120"/>
              </a:rPr>
              <a:t>推薦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9DA88EB-5053-4417-AE08-28F5CACBF1BD}"/>
              </a:ext>
            </a:extLst>
          </p:cNvPr>
          <p:cNvSpPr txBox="1"/>
          <p:nvPr/>
        </p:nvSpPr>
        <p:spPr>
          <a:xfrm>
            <a:off x="6689177" y="402696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内海フォント-Bold" panose="02000600000000000000" pitchFamily="2" charset="-120"/>
                <a:ea typeface="内海フォント-Bold" panose="02000600000000000000" pitchFamily="2" charset="-120"/>
                <a:cs typeface="内海フォント-Bold" panose="02000600000000000000" pitchFamily="2" charset="-120"/>
              </a:rPr>
              <a:t>評比</a:t>
            </a:r>
            <a:r>
              <a:rPr lang="en-US" altLang="zh-TW" sz="1400" dirty="0">
                <a:solidFill>
                  <a:schemeClr val="bg1">
                    <a:lumMod val="65000"/>
                  </a:schemeClr>
                </a:solidFill>
                <a:latin typeface="内海フォント-Bold" panose="02000600000000000000" pitchFamily="2" charset="-120"/>
                <a:ea typeface="内海フォント-Bold" panose="02000600000000000000" pitchFamily="2" charset="-120"/>
                <a:cs typeface="内海フォント-Bold" panose="02000600000000000000" pitchFamily="2" charset="-120"/>
              </a:rPr>
              <a:t>&gt;&gt;</a:t>
            </a:r>
            <a:endParaRPr lang="zh-TW" altLang="en-US" sz="1400" dirty="0">
              <a:solidFill>
                <a:schemeClr val="bg1">
                  <a:lumMod val="65000"/>
                </a:schemeClr>
              </a:solidFill>
              <a:latin typeface="内海フォント-Bold" panose="02000600000000000000" pitchFamily="2" charset="-120"/>
              <a:ea typeface="内海フォント-Bold" panose="02000600000000000000" pitchFamily="2" charset="-120"/>
              <a:cs typeface="内海フォント-Bold" panose="02000600000000000000" pitchFamily="2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FE9664F-23B0-45BE-B66D-16D5BFBFD1D3}"/>
              </a:ext>
            </a:extLst>
          </p:cNvPr>
          <p:cNvSpPr txBox="1"/>
          <p:nvPr/>
        </p:nvSpPr>
        <p:spPr>
          <a:xfrm>
            <a:off x="5876652" y="5373712"/>
            <a:ext cx="400110" cy="6309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内海フォント-Bold" panose="02000600000000000000" pitchFamily="2" charset="-120"/>
                <a:ea typeface="内海フォント-Bold" panose="02000600000000000000" pitchFamily="2" charset="-120"/>
                <a:cs typeface="内海フォント-Bold" panose="02000600000000000000" pitchFamily="2" charset="-120"/>
              </a:rPr>
              <a:t>收集</a:t>
            </a:r>
            <a:r>
              <a:rPr lang="en-US" altLang="zh-TW" sz="1400" dirty="0">
                <a:solidFill>
                  <a:schemeClr val="bg1">
                    <a:lumMod val="65000"/>
                  </a:schemeClr>
                </a:solidFill>
                <a:latin typeface="内海フォント-Bold" panose="02000600000000000000" pitchFamily="2" charset="-120"/>
                <a:ea typeface="内海フォント-Bold" panose="02000600000000000000" pitchFamily="2" charset="-120"/>
                <a:cs typeface="内海フォント-Bold" panose="02000600000000000000" pitchFamily="2" charset="-120"/>
              </a:rPr>
              <a:t>&gt;&gt;</a:t>
            </a:r>
            <a:endParaRPr lang="zh-TW" altLang="en-US" sz="1400" dirty="0">
              <a:solidFill>
                <a:schemeClr val="bg1">
                  <a:lumMod val="65000"/>
                </a:schemeClr>
              </a:solidFill>
              <a:latin typeface="内海フォント-Bold" panose="02000600000000000000" pitchFamily="2" charset="-120"/>
              <a:ea typeface="内海フォント-Bold" panose="02000600000000000000" pitchFamily="2" charset="-120"/>
              <a:cs typeface="内海フォント-Bold" panose="02000600000000000000" pitchFamily="2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0A748EB8-326C-4469-9B59-BFBE9EBB4F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7" y="-193040"/>
            <a:ext cx="4004841" cy="72644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9740C5E-0BA7-4F8F-9C17-E6F509401B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9" y="6324600"/>
            <a:ext cx="4004840" cy="765048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3974FA88-AF6D-4FE8-B39C-E6E1D957891A}"/>
              </a:ext>
            </a:extLst>
          </p:cNvPr>
          <p:cNvSpPr txBox="1"/>
          <p:nvPr/>
        </p:nvSpPr>
        <p:spPr>
          <a:xfrm>
            <a:off x="5701531" y="445907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2F3B6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開始</a:t>
            </a:r>
            <a:endParaRPr lang="zh-TW" altLang="en-US" b="1" dirty="0">
              <a:solidFill>
                <a:srgbClr val="2F3B6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36F9DEB7-1006-43B5-9C6B-F19589B130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9423" y="2030952"/>
            <a:ext cx="1333378" cy="24143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97140D4-0B4D-4CB2-938C-9D79CED09D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6320" y="1144241"/>
            <a:ext cx="663220" cy="831348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F683124-0226-4FDA-A6FE-E15CB381690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6112" y="1231315"/>
            <a:ext cx="269090" cy="75552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0AAD11D-2B58-4749-8701-F7B2A5AE5B0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9643" y="1452933"/>
            <a:ext cx="476082" cy="522656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102D72FA-1DA5-4749-9ACA-1365B5F3378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5194" y="1464762"/>
            <a:ext cx="269090" cy="531339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CC717B09-CDFC-4DC8-B7CE-EB7E3821B8F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3374" y="1559915"/>
            <a:ext cx="512306" cy="682503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D2D26793-9BEA-40E4-8EC5-4BA611B18A6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284" y="1464762"/>
            <a:ext cx="269090" cy="53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16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F0E90466-F5BC-4E26-B3E2-F7DD1AB3A43D}"/>
              </a:ext>
            </a:extLst>
          </p:cNvPr>
          <p:cNvSpPr/>
          <p:nvPr/>
        </p:nvSpPr>
        <p:spPr>
          <a:xfrm rot="2740907">
            <a:off x="4700328" y="4329907"/>
            <a:ext cx="720000" cy="720000"/>
          </a:xfrm>
          <a:prstGeom prst="roundRect">
            <a:avLst>
              <a:gd name="adj" fmla="val 7857"/>
            </a:avLst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3EE9181-44E8-49D2-BCE7-FB988A68AE81}"/>
              </a:ext>
            </a:extLst>
          </p:cNvPr>
          <p:cNvGrpSpPr/>
          <p:nvPr/>
        </p:nvGrpSpPr>
        <p:grpSpPr>
          <a:xfrm>
            <a:off x="4793624" y="4431081"/>
            <a:ext cx="540000" cy="540000"/>
            <a:chOff x="8673895" y="4179448"/>
            <a:chExt cx="540000" cy="540000"/>
          </a:xfrm>
        </p:grpSpPr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4290BC8B-735F-4551-8F02-C7F8C3A67675}"/>
                </a:ext>
              </a:extLst>
            </p:cNvPr>
            <p:cNvSpPr/>
            <p:nvPr/>
          </p:nvSpPr>
          <p:spPr>
            <a:xfrm rot="2740907">
              <a:off x="8673895" y="4179448"/>
              <a:ext cx="540000" cy="540000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3EFDC43C-0507-42C7-AE95-6F155AD24631}"/>
                </a:ext>
              </a:extLst>
            </p:cNvPr>
            <p:cNvSpPr/>
            <p:nvPr/>
          </p:nvSpPr>
          <p:spPr>
            <a:xfrm rot="2740907">
              <a:off x="8763895" y="4269446"/>
              <a:ext cx="360000" cy="360000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C902DA1-D964-42F9-BFD5-381D59AEB288}"/>
              </a:ext>
            </a:extLst>
          </p:cNvPr>
          <p:cNvSpPr/>
          <p:nvPr/>
        </p:nvSpPr>
        <p:spPr>
          <a:xfrm>
            <a:off x="4476000" y="549000"/>
            <a:ext cx="3240000" cy="5760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065C485-4B4A-4867-A147-EDDD9A9B99B0}"/>
              </a:ext>
            </a:extLst>
          </p:cNvPr>
          <p:cNvSpPr txBox="1"/>
          <p:nvPr/>
        </p:nvSpPr>
        <p:spPr>
          <a:xfrm>
            <a:off x="4666558" y="4459074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3F3B6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推薦</a:t>
            </a:r>
            <a:endParaRPr lang="en-US" altLang="zh-TW" sz="2400" b="1" dirty="0">
              <a:solidFill>
                <a:srgbClr val="3F3B6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4B312406-DD74-47A2-BBC4-600B9DF7B566}"/>
              </a:ext>
            </a:extLst>
          </p:cNvPr>
          <p:cNvCxnSpPr/>
          <p:nvPr/>
        </p:nvCxnSpPr>
        <p:spPr>
          <a:xfrm>
            <a:off x="7431932" y="2677174"/>
            <a:ext cx="0" cy="287732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D65D66D1-B107-49C2-BE2F-98DF8A66364E}"/>
              </a:ext>
            </a:extLst>
          </p:cNvPr>
          <p:cNvCxnSpPr/>
          <p:nvPr/>
        </p:nvCxnSpPr>
        <p:spPr>
          <a:xfrm>
            <a:off x="4725048" y="2677175"/>
            <a:ext cx="0" cy="287732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5E17576-3F04-411E-9FDD-0D8787A5CC83}"/>
              </a:ext>
            </a:extLst>
          </p:cNvPr>
          <p:cNvCxnSpPr>
            <a:cxnSpLocks/>
          </p:cNvCxnSpPr>
          <p:nvPr/>
        </p:nvCxnSpPr>
        <p:spPr>
          <a:xfrm flipH="1">
            <a:off x="4941653" y="6018179"/>
            <a:ext cx="234788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圖片 23">
            <a:extLst>
              <a:ext uri="{FF2B5EF4-FFF2-40B4-BE49-F238E27FC236}">
                <a16:creationId xmlns:a16="http://schemas.microsoft.com/office/drawing/2014/main" id="{0AE4762A-C841-4932-B79B-B86B8ADF5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62" y="6004654"/>
            <a:ext cx="3924981" cy="193290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150C6DF-4577-4B61-BF4A-A4829D231B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7" y="-193040"/>
            <a:ext cx="4004841" cy="72644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FC471ED5-A0A9-4A9F-8D99-6958741B99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9" y="6324600"/>
            <a:ext cx="4004840" cy="765048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FE7DD19-08EF-4B7C-B80A-B61E36608C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76" y="932047"/>
            <a:ext cx="3466048" cy="1080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1BEAC46-6EC8-420A-BB1C-61537AB6996F}"/>
              </a:ext>
            </a:extLst>
          </p:cNvPr>
          <p:cNvSpPr/>
          <p:nvPr/>
        </p:nvSpPr>
        <p:spPr>
          <a:xfrm>
            <a:off x="1120544" y="4306268"/>
            <a:ext cx="324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0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為使用者提供觀星行程前之</a:t>
            </a:r>
            <a:endParaRPr lang="en-US" altLang="zh-TW" sz="20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  <a:p>
            <a:pPr algn="r"/>
            <a:r>
              <a:rPr lang="zh-TW" altLang="en-US" sz="20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預報及行程推薦。</a:t>
            </a:r>
          </a:p>
        </p:txBody>
      </p:sp>
    </p:spTree>
    <p:extLst>
      <p:ext uri="{BB962C8B-B14F-4D97-AF65-F5344CB8AC3E}">
        <p14:creationId xmlns:p14="http://schemas.microsoft.com/office/powerpoint/2010/main" val="3225660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C902DA1-D964-42F9-BFD5-381D59AEB288}"/>
              </a:ext>
            </a:extLst>
          </p:cNvPr>
          <p:cNvSpPr/>
          <p:nvPr/>
        </p:nvSpPr>
        <p:spPr>
          <a:xfrm>
            <a:off x="4476000" y="549000"/>
            <a:ext cx="3240000" cy="5760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BBD0FE4-66BA-4E57-B3ED-B3023C3B7DB7}"/>
              </a:ext>
            </a:extLst>
          </p:cNvPr>
          <p:cNvSpPr txBox="1"/>
          <p:nvPr/>
        </p:nvSpPr>
        <p:spPr>
          <a:xfrm>
            <a:off x="5234129" y="-158886"/>
            <a:ext cx="1723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</a:rPr>
              <a:t>STARRY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F88B814-B498-470F-8803-8EB5180EDD6E}"/>
              </a:ext>
            </a:extLst>
          </p:cNvPr>
          <p:cNvSpPr/>
          <p:nvPr/>
        </p:nvSpPr>
        <p:spPr>
          <a:xfrm rot="10800000">
            <a:off x="4802140" y="2198967"/>
            <a:ext cx="2549635" cy="3662586"/>
          </a:xfrm>
          <a:prstGeom prst="roundRect">
            <a:avLst>
              <a:gd name="adj" fmla="val 7857"/>
            </a:avLst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570CDE8-910B-4E19-A27C-90852AD2A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62" y="6004654"/>
            <a:ext cx="3924981" cy="193290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26ED414-D12F-4477-B6D6-7EF729CEEE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7" y="-193040"/>
            <a:ext cx="4004841" cy="72644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A5F81CD-58E2-4A1C-A6F4-4DEC332F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4805" y="853346"/>
            <a:ext cx="1723743" cy="49771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DD02D9B-634B-4B2C-9650-7D39C39041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5938" y="1625650"/>
            <a:ext cx="950502" cy="29872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41CD7CB-C58A-4D53-A8E0-2D25BECE5D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4464" y="1595012"/>
            <a:ext cx="980976" cy="360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94AC0CD-80E2-41DA-9EFB-B1C5999972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4904" y="1671003"/>
            <a:ext cx="436956" cy="25773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6D70BFC-B53C-4E8D-8903-D3DB61D1E3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853" y="2153085"/>
            <a:ext cx="2822311" cy="374041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4DAC436-CCAD-4285-9B69-75319AF6894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9" y="6324600"/>
            <a:ext cx="4004840" cy="76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26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C902DA1-D964-42F9-BFD5-381D59AEB288}"/>
              </a:ext>
            </a:extLst>
          </p:cNvPr>
          <p:cNvSpPr/>
          <p:nvPr/>
        </p:nvSpPr>
        <p:spPr>
          <a:xfrm>
            <a:off x="4476000" y="549000"/>
            <a:ext cx="3240000" cy="5760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BBD0FE4-66BA-4E57-B3ED-B3023C3B7DB7}"/>
              </a:ext>
            </a:extLst>
          </p:cNvPr>
          <p:cNvSpPr txBox="1"/>
          <p:nvPr/>
        </p:nvSpPr>
        <p:spPr>
          <a:xfrm>
            <a:off x="5234129" y="-158886"/>
            <a:ext cx="1723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</a:rPr>
              <a:t>STARRY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F88B814-B498-470F-8803-8EB5180EDD6E}"/>
              </a:ext>
            </a:extLst>
          </p:cNvPr>
          <p:cNvSpPr/>
          <p:nvPr/>
        </p:nvSpPr>
        <p:spPr>
          <a:xfrm rot="10800000">
            <a:off x="4802140" y="1701256"/>
            <a:ext cx="2549635" cy="3662586"/>
          </a:xfrm>
          <a:prstGeom prst="roundRect">
            <a:avLst>
              <a:gd name="adj" fmla="val 7857"/>
            </a:avLst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26ED414-D12F-4477-B6D6-7EF729CEEE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7" y="-193040"/>
            <a:ext cx="4004841" cy="72644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A5F81CD-58E2-4A1C-A6F4-4DEC332FC6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4805" y="853346"/>
            <a:ext cx="1723743" cy="49771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308F7DB-9733-4565-BE66-53F7E82C50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5" t="12010" r="7637" b="7928"/>
          <a:stretch/>
        </p:blipFill>
        <p:spPr>
          <a:xfrm>
            <a:off x="4740644" y="1612368"/>
            <a:ext cx="2653803" cy="381135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AB23D9E-DAC6-421D-A4AA-54F24E015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18" y="4328161"/>
            <a:ext cx="2962912" cy="210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4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C902DA1-D964-42F9-BFD5-381D59AEB288}"/>
              </a:ext>
            </a:extLst>
          </p:cNvPr>
          <p:cNvSpPr/>
          <p:nvPr/>
        </p:nvSpPr>
        <p:spPr>
          <a:xfrm>
            <a:off x="4476000" y="549000"/>
            <a:ext cx="3240000" cy="5760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BBD0FE4-66BA-4E57-B3ED-B3023C3B7DB7}"/>
              </a:ext>
            </a:extLst>
          </p:cNvPr>
          <p:cNvSpPr txBox="1"/>
          <p:nvPr/>
        </p:nvSpPr>
        <p:spPr>
          <a:xfrm>
            <a:off x="5234129" y="-158886"/>
            <a:ext cx="1723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</a:rPr>
              <a:t>STARRY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F88B814-B498-470F-8803-8EB5180EDD6E}"/>
              </a:ext>
            </a:extLst>
          </p:cNvPr>
          <p:cNvSpPr/>
          <p:nvPr/>
        </p:nvSpPr>
        <p:spPr>
          <a:xfrm rot="10800000">
            <a:off x="4802140" y="1701256"/>
            <a:ext cx="2549635" cy="3662586"/>
          </a:xfrm>
          <a:prstGeom prst="roundRect">
            <a:avLst>
              <a:gd name="adj" fmla="val 7857"/>
            </a:avLst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26ED414-D12F-4477-B6D6-7EF729CEEE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7" y="-193040"/>
            <a:ext cx="4004841" cy="72644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A5F81CD-58E2-4A1C-A6F4-4DEC332FC6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4805" y="853346"/>
            <a:ext cx="1723743" cy="49771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05E0D8D-2758-44E8-8B92-BBC3953368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1" t="6520" r="12839" b="4000"/>
          <a:stretch/>
        </p:blipFill>
        <p:spPr>
          <a:xfrm>
            <a:off x="4732020" y="1665656"/>
            <a:ext cx="2683242" cy="381165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82F98B6-F4C9-4C3E-ABD6-7AB9BAE0E9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291" y="4179651"/>
            <a:ext cx="2742699" cy="255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5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180289A-504D-470A-AB27-18C64CD78C29}"/>
              </a:ext>
            </a:extLst>
          </p:cNvPr>
          <p:cNvSpPr/>
          <p:nvPr/>
        </p:nvSpPr>
        <p:spPr>
          <a:xfrm rot="2740907">
            <a:off x="5736000" y="4329907"/>
            <a:ext cx="720000" cy="720000"/>
          </a:xfrm>
          <a:prstGeom prst="roundRect">
            <a:avLst>
              <a:gd name="adj" fmla="val 7857"/>
            </a:avLst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5130571-7268-4297-A1AB-F39DAC1EDE98}"/>
              </a:ext>
            </a:extLst>
          </p:cNvPr>
          <p:cNvGrpSpPr/>
          <p:nvPr/>
        </p:nvGrpSpPr>
        <p:grpSpPr>
          <a:xfrm>
            <a:off x="5829296" y="4431081"/>
            <a:ext cx="540000" cy="540000"/>
            <a:chOff x="8673895" y="4179448"/>
            <a:chExt cx="540000" cy="540000"/>
          </a:xfrm>
        </p:grpSpPr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F8F7B042-4C12-4155-9047-8D8EF6B91F54}"/>
                </a:ext>
              </a:extLst>
            </p:cNvPr>
            <p:cNvSpPr/>
            <p:nvPr/>
          </p:nvSpPr>
          <p:spPr>
            <a:xfrm rot="2740907">
              <a:off x="8673895" y="4179448"/>
              <a:ext cx="540000" cy="540000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35E3F0E1-652B-45AF-A46A-5C0DB5D96520}"/>
                </a:ext>
              </a:extLst>
            </p:cNvPr>
            <p:cNvSpPr/>
            <p:nvPr/>
          </p:nvSpPr>
          <p:spPr>
            <a:xfrm rot="2740907">
              <a:off x="8763895" y="4269446"/>
              <a:ext cx="360000" cy="360000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C902DA1-D964-42F9-BFD5-381D59AEB288}"/>
              </a:ext>
            </a:extLst>
          </p:cNvPr>
          <p:cNvSpPr/>
          <p:nvPr/>
        </p:nvSpPr>
        <p:spPr>
          <a:xfrm>
            <a:off x="4476000" y="549000"/>
            <a:ext cx="3240000" cy="5760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9225C72-0B34-41F7-AAB3-BB068F6494F8}"/>
              </a:ext>
            </a:extLst>
          </p:cNvPr>
          <p:cNvSpPr txBox="1"/>
          <p:nvPr/>
        </p:nvSpPr>
        <p:spPr>
          <a:xfrm>
            <a:off x="5701531" y="445907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2F3B6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開始</a:t>
            </a:r>
            <a:endParaRPr lang="zh-TW" altLang="en-US" b="1" dirty="0">
              <a:solidFill>
                <a:srgbClr val="2F3B6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119D573-1EF6-4E48-BCAE-0B50EA8D0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76" y="2043839"/>
            <a:ext cx="3466048" cy="108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D1DE20D-ACF8-44C0-B7E0-195A61FC7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62" y="4554731"/>
            <a:ext cx="3924981" cy="193290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83B3C9C-F46E-459B-A119-C768A1688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7" y="-193040"/>
            <a:ext cx="4004841" cy="72644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3FCA2A9-D921-4A39-937A-11FED4689F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/>
          <a:stretch/>
        </p:blipFill>
        <p:spPr>
          <a:xfrm>
            <a:off x="14490" y="1053295"/>
            <a:ext cx="4461510" cy="492225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CF526A6-5DEC-4957-AE85-4C30C75B96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5730" y="243839"/>
            <a:ext cx="4431780" cy="57600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0A3C013-0605-4D7C-B2A1-C536E92152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9" y="6324600"/>
            <a:ext cx="4004840" cy="76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59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95340B7-3AC5-4B59-9327-1043DC067083}"/>
              </a:ext>
            </a:extLst>
          </p:cNvPr>
          <p:cNvSpPr/>
          <p:nvPr/>
        </p:nvSpPr>
        <p:spPr>
          <a:xfrm rot="2740907">
            <a:off x="5736000" y="5414093"/>
            <a:ext cx="720000" cy="720000"/>
          </a:xfrm>
          <a:prstGeom prst="roundRect">
            <a:avLst>
              <a:gd name="adj" fmla="val 7857"/>
            </a:avLst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956AF2A-C8D9-43B1-AD26-9176E512F104}"/>
              </a:ext>
            </a:extLst>
          </p:cNvPr>
          <p:cNvGrpSpPr/>
          <p:nvPr/>
        </p:nvGrpSpPr>
        <p:grpSpPr>
          <a:xfrm>
            <a:off x="5829296" y="5515267"/>
            <a:ext cx="540000" cy="540000"/>
            <a:chOff x="8673895" y="4179448"/>
            <a:chExt cx="540000" cy="540000"/>
          </a:xfrm>
        </p:grpSpPr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07B68FB8-4451-44CA-9B99-FCA16E505594}"/>
                </a:ext>
              </a:extLst>
            </p:cNvPr>
            <p:cNvSpPr/>
            <p:nvPr/>
          </p:nvSpPr>
          <p:spPr>
            <a:xfrm rot="2740907">
              <a:off x="8673895" y="4179448"/>
              <a:ext cx="540000" cy="540000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1E0C6E24-A080-4C1B-B756-EB17145B6DF0}"/>
                </a:ext>
              </a:extLst>
            </p:cNvPr>
            <p:cNvSpPr/>
            <p:nvPr/>
          </p:nvSpPr>
          <p:spPr>
            <a:xfrm rot="2740907">
              <a:off x="8763895" y="4269446"/>
              <a:ext cx="360000" cy="360000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C902DA1-D964-42F9-BFD5-381D59AEB288}"/>
              </a:ext>
            </a:extLst>
          </p:cNvPr>
          <p:cNvSpPr/>
          <p:nvPr/>
        </p:nvSpPr>
        <p:spPr>
          <a:xfrm>
            <a:off x="4476000" y="549000"/>
            <a:ext cx="3240000" cy="5760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C46CC3B-9B09-4D00-883F-A0F8FEDA9581}"/>
              </a:ext>
            </a:extLst>
          </p:cNvPr>
          <p:cNvSpPr txBox="1"/>
          <p:nvPr/>
        </p:nvSpPr>
        <p:spPr>
          <a:xfrm>
            <a:off x="5715483" y="5556514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4C3B6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收集</a:t>
            </a:r>
            <a:endParaRPr lang="zh-TW" altLang="en-US" b="1" dirty="0">
              <a:solidFill>
                <a:srgbClr val="4C3B6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FC3BF431-B4CB-478D-8BB8-DE6D1B9580E8}"/>
              </a:ext>
            </a:extLst>
          </p:cNvPr>
          <p:cNvCxnSpPr/>
          <p:nvPr/>
        </p:nvCxnSpPr>
        <p:spPr>
          <a:xfrm>
            <a:off x="7431932" y="2677174"/>
            <a:ext cx="0" cy="287732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BD561EA-B704-4B42-BCE1-5038367B818B}"/>
              </a:ext>
            </a:extLst>
          </p:cNvPr>
          <p:cNvCxnSpPr/>
          <p:nvPr/>
        </p:nvCxnSpPr>
        <p:spPr>
          <a:xfrm>
            <a:off x="4725048" y="2677175"/>
            <a:ext cx="0" cy="287732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A6CACC02-34D8-4E1F-8B99-CB52D6BEB9A2}"/>
              </a:ext>
            </a:extLst>
          </p:cNvPr>
          <p:cNvCxnSpPr>
            <a:cxnSpLocks/>
          </p:cNvCxnSpPr>
          <p:nvPr/>
        </p:nvCxnSpPr>
        <p:spPr>
          <a:xfrm flipH="1">
            <a:off x="4941653" y="6018179"/>
            <a:ext cx="234788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>
            <a:extLst>
              <a:ext uri="{FF2B5EF4-FFF2-40B4-BE49-F238E27FC236}">
                <a16:creationId xmlns:a16="http://schemas.microsoft.com/office/drawing/2014/main" id="{171AFD34-6BB4-4231-8BE2-9C6D9E795B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7" y="-193040"/>
            <a:ext cx="4004841" cy="72644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E91C75E-70CB-4060-96CD-BDC998BB91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9" y="6324600"/>
            <a:ext cx="4004840" cy="7650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843CD44-F317-4169-A081-96FB555B49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9423" y="2030952"/>
            <a:ext cx="1333378" cy="241435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C2261C14-F483-42E2-89D6-183565A70C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6320" y="1144241"/>
            <a:ext cx="663220" cy="83134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9F65329-5C8F-42EC-8921-D6725CC351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6112" y="1231315"/>
            <a:ext cx="269090" cy="75552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0FBAD35B-EBFF-452D-8EA5-7D7B8FEB21C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9643" y="1452933"/>
            <a:ext cx="476082" cy="522656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95B74D7-3EFA-487D-931B-418037CD034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5194" y="1464762"/>
            <a:ext cx="269090" cy="531339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378224BF-D156-4451-A752-ECFAB7B2887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3374" y="1559915"/>
            <a:ext cx="512306" cy="682503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DE25153F-1B50-4BE7-B672-58A150899D3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284" y="1464762"/>
            <a:ext cx="269090" cy="53133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5E6BE77-E8F4-4AE8-8921-6F70CDC2D4D7}"/>
              </a:ext>
            </a:extLst>
          </p:cNvPr>
          <p:cNvSpPr/>
          <p:nvPr/>
        </p:nvSpPr>
        <p:spPr>
          <a:xfrm>
            <a:off x="8072394" y="5520785"/>
            <a:ext cx="4099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將使用者拍攝的星空自動連為星座，</a:t>
            </a:r>
            <a:endParaRPr lang="en-US" altLang="zh-TW" sz="20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顯示動畫後，收集於資料庫</a:t>
            </a:r>
          </a:p>
        </p:txBody>
      </p:sp>
    </p:spTree>
    <p:extLst>
      <p:ext uri="{BB962C8B-B14F-4D97-AF65-F5344CB8AC3E}">
        <p14:creationId xmlns:p14="http://schemas.microsoft.com/office/powerpoint/2010/main" val="1332650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47F0073-62B4-45A3-86CD-6E36D89AFE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7333" y="1610315"/>
            <a:ext cx="1938532" cy="35101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8185044-4705-4AA4-B7AC-835FEDAF8A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5199" y="316646"/>
            <a:ext cx="781283" cy="97934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00625FE-A22F-44DC-99D8-A3C8BA0EA4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4225" y="419221"/>
            <a:ext cx="316992" cy="89001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430D57E-E338-4468-B434-B5FAFCA60D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9711" y="680290"/>
            <a:ext cx="560832" cy="61569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BDFFE1E-FAC3-482E-A6D3-4036F91A2E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4665" y="694225"/>
            <a:ext cx="316992" cy="6259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6F5C648-74FC-4F13-BA42-2BA7CFA123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0073" y="806316"/>
            <a:ext cx="603504" cy="8039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5A4A002-D3EB-4FC9-BE20-34F6D7A92F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0151" y="694225"/>
            <a:ext cx="316992" cy="62592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F514070-4DCB-4AEC-B46F-7C7F4C4AD624}"/>
              </a:ext>
            </a:extLst>
          </p:cNvPr>
          <p:cNvSpPr txBox="1"/>
          <p:nvPr/>
        </p:nvSpPr>
        <p:spPr>
          <a:xfrm>
            <a:off x="3285388" y="394127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  <a:latin typeface="内海フォント-Bold" panose="02000600000000000000" pitchFamily="2" charset="-120"/>
                <a:ea typeface="内海フォント-Bold" panose="02000600000000000000" pitchFamily="2" charset="-120"/>
                <a:cs typeface="内海フォント-Bold" panose="02000600000000000000" pitchFamily="2" charset="-120"/>
              </a:defRPr>
            </a:lvl1pPr>
          </a:lstStyle>
          <a:p>
            <a:r>
              <a:rPr lang="zh-TW" altLang="en-US" sz="24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去哪裡？天氣適合嗎？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2C71F89-2D20-4438-8876-C180EA40F773}"/>
              </a:ext>
            </a:extLst>
          </p:cNvPr>
          <p:cNvSpPr txBox="1"/>
          <p:nvPr/>
        </p:nvSpPr>
        <p:spPr>
          <a:xfrm>
            <a:off x="3310810" y="3096532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  <a:latin typeface="内海フォント-Bold" panose="02000600000000000000" pitchFamily="2" charset="-120"/>
                <a:ea typeface="内海フォント-Bold" panose="02000600000000000000" pitchFamily="2" charset="-120"/>
                <a:cs typeface="内海フォント-Bold" panose="02000600000000000000" pitchFamily="2" charset="-120"/>
              </a:defRPr>
            </a:lvl1pPr>
          </a:lstStyle>
          <a:p>
            <a:r>
              <a:rPr lang="zh-TW" altLang="en-US" sz="24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今晚我想來場觀星輕旅行可以嗎？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6DCBD2A-000B-41B0-A7BD-9D9EA7E686B9}"/>
              </a:ext>
            </a:extLst>
          </p:cNvPr>
          <p:cNvSpPr txBox="1"/>
          <p:nvPr/>
        </p:nvSpPr>
        <p:spPr>
          <a:xfrm>
            <a:off x="3285388" y="4786020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  <a:latin typeface="内海フォント-Bold" panose="02000600000000000000" pitchFamily="2" charset="-120"/>
                <a:ea typeface="内海フォント-Bold" panose="02000600000000000000" pitchFamily="2" charset="-120"/>
                <a:cs typeface="内海フォント-Bold" panose="02000600000000000000" pitchFamily="2" charset="-120"/>
              </a:defRPr>
            </a:lvl1pPr>
          </a:lstStyle>
          <a:p>
            <a:r>
              <a:rPr lang="zh-TW" altLang="en-US" sz="24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夜空中繁星點點，但我們真的認識他們嗎？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5DC21B87-1606-4F7A-8AE5-ADB483F67A2B}"/>
              </a:ext>
            </a:extLst>
          </p:cNvPr>
          <p:cNvSpPr/>
          <p:nvPr/>
        </p:nvSpPr>
        <p:spPr>
          <a:xfrm rot="2700000">
            <a:off x="2816611" y="4884306"/>
            <a:ext cx="360000" cy="360000"/>
          </a:xfrm>
          <a:prstGeom prst="roundRect">
            <a:avLst>
              <a:gd name="adj" fmla="val 785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n w="28575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14D8E5F-2D00-4E9B-9801-D5B43D90D643}"/>
              </a:ext>
            </a:extLst>
          </p:cNvPr>
          <p:cNvSpPr/>
          <p:nvPr/>
        </p:nvSpPr>
        <p:spPr>
          <a:xfrm rot="2700000">
            <a:off x="2816612" y="3147363"/>
            <a:ext cx="360000" cy="360000"/>
          </a:xfrm>
          <a:prstGeom prst="roundRect">
            <a:avLst>
              <a:gd name="adj" fmla="val 785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n w="28575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0360FA7-E3AE-454B-959F-B98163E41018}"/>
              </a:ext>
            </a:extLst>
          </p:cNvPr>
          <p:cNvSpPr/>
          <p:nvPr/>
        </p:nvSpPr>
        <p:spPr>
          <a:xfrm rot="2700000">
            <a:off x="2816612" y="4015835"/>
            <a:ext cx="360000" cy="360000"/>
          </a:xfrm>
          <a:prstGeom prst="roundRect">
            <a:avLst>
              <a:gd name="adj" fmla="val 785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n w="28575">
                <a:solidFill>
                  <a:schemeClr val="bg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92886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71AC1843-02ED-49F7-B6FE-41EBC2968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039" y="533400"/>
            <a:ext cx="3255922" cy="5791200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9C902DA1-D964-42F9-BFD5-381D59AEB288}"/>
              </a:ext>
            </a:extLst>
          </p:cNvPr>
          <p:cNvSpPr/>
          <p:nvPr/>
        </p:nvSpPr>
        <p:spPr>
          <a:xfrm>
            <a:off x="4476000" y="549000"/>
            <a:ext cx="3240000" cy="5760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6F5183D-ADD7-4EA4-971A-270F525B352C}"/>
              </a:ext>
            </a:extLst>
          </p:cNvPr>
          <p:cNvSpPr/>
          <p:nvPr/>
        </p:nvSpPr>
        <p:spPr>
          <a:xfrm rot="13500000">
            <a:off x="5849388" y="5565018"/>
            <a:ext cx="493224" cy="493224"/>
          </a:xfrm>
          <a:prstGeom prst="roundRect">
            <a:avLst>
              <a:gd name="adj" fmla="val 7857"/>
            </a:avLst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1D342EF4-0AF6-4778-A795-F53E71E83734}"/>
              </a:ext>
            </a:extLst>
          </p:cNvPr>
          <p:cNvGrpSpPr/>
          <p:nvPr/>
        </p:nvGrpSpPr>
        <p:grpSpPr>
          <a:xfrm rot="10800000">
            <a:off x="5863832" y="5576166"/>
            <a:ext cx="470928" cy="470928"/>
            <a:chOff x="8673895" y="4179448"/>
            <a:chExt cx="540000" cy="540000"/>
          </a:xfrm>
        </p:grpSpPr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B128925C-BFCB-4A74-9F3B-325C7D70801A}"/>
                </a:ext>
              </a:extLst>
            </p:cNvPr>
            <p:cNvSpPr/>
            <p:nvPr/>
          </p:nvSpPr>
          <p:spPr>
            <a:xfrm rot="2740907">
              <a:off x="8673895" y="4179448"/>
              <a:ext cx="540000" cy="540000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8645A786-48BD-44AE-81FA-743C8EC3518E}"/>
                </a:ext>
              </a:extLst>
            </p:cNvPr>
            <p:cNvSpPr/>
            <p:nvPr/>
          </p:nvSpPr>
          <p:spPr>
            <a:xfrm rot="2740907">
              <a:off x="8763895" y="4269446"/>
              <a:ext cx="360000" cy="360000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24552D2-C501-4943-A9CA-E855746F52D7}"/>
              </a:ext>
            </a:extLst>
          </p:cNvPr>
          <p:cNvSpPr txBox="1"/>
          <p:nvPr/>
        </p:nvSpPr>
        <p:spPr>
          <a:xfrm>
            <a:off x="5777643" y="561810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收集</a:t>
            </a:r>
            <a:endParaRPr lang="zh-TW" altLang="en-US" sz="1400" b="1" dirty="0">
              <a:solidFill>
                <a:srgbClr val="000000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5CA9C01-FBC9-4F86-8F0F-4AF8D20B03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914" y="5442152"/>
            <a:ext cx="720000" cy="71301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22BC942-FAFC-4517-95B5-1CFA089A0C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334" y="5478657"/>
            <a:ext cx="720000" cy="6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62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圖片 61">
            <a:extLst>
              <a:ext uri="{FF2B5EF4-FFF2-40B4-BE49-F238E27FC236}">
                <a16:creationId xmlns:a16="http://schemas.microsoft.com/office/drawing/2014/main" id="{3AA09FA6-CDBD-43DE-9D63-ACB90CDB4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943" y="533400"/>
            <a:ext cx="3255922" cy="5791200"/>
          </a:xfrm>
          <a:prstGeom prst="rect">
            <a:avLst/>
          </a:prstGeom>
        </p:spPr>
      </p:pic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5B1B33CF-B81A-4900-919C-256013AF1CF2}"/>
              </a:ext>
            </a:extLst>
          </p:cNvPr>
          <p:cNvSpPr/>
          <p:nvPr/>
        </p:nvSpPr>
        <p:spPr>
          <a:xfrm>
            <a:off x="4403904" y="549000"/>
            <a:ext cx="3240000" cy="5760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127ABD5E-83F2-4739-85D7-B4F5E15B3AE7}"/>
              </a:ext>
            </a:extLst>
          </p:cNvPr>
          <p:cNvSpPr/>
          <p:nvPr/>
        </p:nvSpPr>
        <p:spPr>
          <a:xfrm rot="13500000">
            <a:off x="5777292" y="5565018"/>
            <a:ext cx="493224" cy="493224"/>
          </a:xfrm>
          <a:prstGeom prst="roundRect">
            <a:avLst>
              <a:gd name="adj" fmla="val 7857"/>
            </a:avLst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BBA2B1BA-0877-423B-A6C8-23EFEE20A78C}"/>
              </a:ext>
            </a:extLst>
          </p:cNvPr>
          <p:cNvGrpSpPr/>
          <p:nvPr/>
        </p:nvGrpSpPr>
        <p:grpSpPr>
          <a:xfrm rot="10800000">
            <a:off x="5791736" y="5576166"/>
            <a:ext cx="470928" cy="470928"/>
            <a:chOff x="8673895" y="4179448"/>
            <a:chExt cx="540000" cy="540000"/>
          </a:xfrm>
        </p:grpSpPr>
        <p:sp>
          <p:nvSpPr>
            <p:cNvPr id="68" name="矩形: 圓角 67">
              <a:extLst>
                <a:ext uri="{FF2B5EF4-FFF2-40B4-BE49-F238E27FC236}">
                  <a16:creationId xmlns:a16="http://schemas.microsoft.com/office/drawing/2014/main" id="{C355EDCB-DE0E-4D9E-8F90-DEDA6CE02A3B}"/>
                </a:ext>
              </a:extLst>
            </p:cNvPr>
            <p:cNvSpPr/>
            <p:nvPr/>
          </p:nvSpPr>
          <p:spPr>
            <a:xfrm rot="2740907">
              <a:off x="8673895" y="4179448"/>
              <a:ext cx="540000" cy="540000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19EC3EE3-6ACD-42C1-B2B3-788B2109A731}"/>
                </a:ext>
              </a:extLst>
            </p:cNvPr>
            <p:cNvSpPr/>
            <p:nvPr/>
          </p:nvSpPr>
          <p:spPr>
            <a:xfrm rot="2740907">
              <a:off x="8763895" y="4269446"/>
              <a:ext cx="360000" cy="360000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9AA2620E-A7DB-4074-8546-CF9999AD88E4}"/>
              </a:ext>
            </a:extLst>
          </p:cNvPr>
          <p:cNvSpPr txBox="1"/>
          <p:nvPr/>
        </p:nvSpPr>
        <p:spPr>
          <a:xfrm>
            <a:off x="5705547" y="561810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收集</a:t>
            </a:r>
            <a:endParaRPr lang="zh-TW" altLang="en-US" sz="1400" b="1" dirty="0">
              <a:solidFill>
                <a:srgbClr val="000000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8DFC5109-9DEB-4426-A80C-BEF10D6EC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18" y="5442152"/>
            <a:ext cx="720000" cy="713010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DE00A1C1-B14E-4D95-927D-E1D8690EA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38" y="5478657"/>
            <a:ext cx="720000" cy="640000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4F19E340-4A58-429A-8287-8B3F7004CC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82" y="469391"/>
            <a:ext cx="3313298" cy="588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6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圖片 101">
            <a:extLst>
              <a:ext uri="{FF2B5EF4-FFF2-40B4-BE49-F238E27FC236}">
                <a16:creationId xmlns:a16="http://schemas.microsoft.com/office/drawing/2014/main" id="{54ED4630-7BE9-4F5F-8798-CCBE766D4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651" y="533400"/>
            <a:ext cx="3255922" cy="5791200"/>
          </a:xfrm>
          <a:prstGeom prst="rect">
            <a:avLst/>
          </a:prstGeom>
        </p:spPr>
      </p:pic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ADCD8C55-05F5-4FE8-8C42-DAEDEF270B7C}"/>
              </a:ext>
            </a:extLst>
          </p:cNvPr>
          <p:cNvSpPr/>
          <p:nvPr/>
        </p:nvSpPr>
        <p:spPr>
          <a:xfrm>
            <a:off x="8767612" y="549000"/>
            <a:ext cx="3240000" cy="5760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193E760F-CE14-4B04-B437-AE98C2EE843A}"/>
              </a:ext>
            </a:extLst>
          </p:cNvPr>
          <p:cNvSpPr/>
          <p:nvPr/>
        </p:nvSpPr>
        <p:spPr>
          <a:xfrm rot="13500000">
            <a:off x="10141000" y="5565018"/>
            <a:ext cx="493224" cy="493224"/>
          </a:xfrm>
          <a:prstGeom prst="roundRect">
            <a:avLst>
              <a:gd name="adj" fmla="val 7857"/>
            </a:avLst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26BCE4F-5283-4DB0-9406-9E94609F85F5}"/>
              </a:ext>
            </a:extLst>
          </p:cNvPr>
          <p:cNvGrpSpPr/>
          <p:nvPr/>
        </p:nvGrpSpPr>
        <p:grpSpPr>
          <a:xfrm rot="10800000">
            <a:off x="10155444" y="5576166"/>
            <a:ext cx="470928" cy="470928"/>
            <a:chOff x="8673895" y="4179448"/>
            <a:chExt cx="540000" cy="540000"/>
          </a:xfrm>
        </p:grpSpPr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5D0708BD-42F7-4A3F-A90C-20372794C3C5}"/>
                </a:ext>
              </a:extLst>
            </p:cNvPr>
            <p:cNvSpPr/>
            <p:nvPr/>
          </p:nvSpPr>
          <p:spPr>
            <a:xfrm rot="2740907">
              <a:off x="8673895" y="4179448"/>
              <a:ext cx="540000" cy="540000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27B8EEB4-2403-45B9-875A-7A476905BD11}"/>
                </a:ext>
              </a:extLst>
            </p:cNvPr>
            <p:cNvSpPr/>
            <p:nvPr/>
          </p:nvSpPr>
          <p:spPr>
            <a:xfrm rot="2740907">
              <a:off x="8763895" y="4269446"/>
              <a:ext cx="360000" cy="360000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82F695D5-DD1D-45C2-98D6-42654E9B3401}"/>
              </a:ext>
            </a:extLst>
          </p:cNvPr>
          <p:cNvSpPr txBox="1"/>
          <p:nvPr/>
        </p:nvSpPr>
        <p:spPr>
          <a:xfrm>
            <a:off x="10069255" y="561810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收集</a:t>
            </a:r>
            <a:endParaRPr lang="zh-TW" altLang="en-US" sz="1400" b="1" dirty="0">
              <a:solidFill>
                <a:srgbClr val="000000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pic>
        <p:nvPicPr>
          <p:cNvPr id="109" name="圖片 108">
            <a:extLst>
              <a:ext uri="{FF2B5EF4-FFF2-40B4-BE49-F238E27FC236}">
                <a16:creationId xmlns:a16="http://schemas.microsoft.com/office/drawing/2014/main" id="{119A550D-198C-450D-B7BD-C027B9B2CE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526" y="5442152"/>
            <a:ext cx="720000" cy="713010"/>
          </a:xfrm>
          <a:prstGeom prst="rect">
            <a:avLst/>
          </a:prstGeom>
        </p:spPr>
      </p:pic>
      <p:pic>
        <p:nvPicPr>
          <p:cNvPr id="110" name="圖片 109">
            <a:extLst>
              <a:ext uri="{FF2B5EF4-FFF2-40B4-BE49-F238E27FC236}">
                <a16:creationId xmlns:a16="http://schemas.microsoft.com/office/drawing/2014/main" id="{7F57007D-9F51-4A45-900A-1D6E28B0C3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946" y="5478657"/>
            <a:ext cx="720000" cy="640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1F9BEA1-BA60-4367-883F-C0E6E38A3226}"/>
              </a:ext>
            </a:extLst>
          </p:cNvPr>
          <p:cNvSpPr txBox="1"/>
          <p:nvPr/>
        </p:nvSpPr>
        <p:spPr>
          <a:xfrm>
            <a:off x="5447721" y="241012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流程</a:t>
            </a:r>
            <a:r>
              <a:rPr lang="en-US" altLang="zh-TW" sz="32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:</a:t>
            </a:r>
            <a:endParaRPr lang="zh-TW" altLang="en-US" sz="32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817DCBEE-CC83-4367-98F2-C722436A40F3}"/>
              </a:ext>
            </a:extLst>
          </p:cNvPr>
          <p:cNvSpPr txBox="1"/>
          <p:nvPr/>
        </p:nvSpPr>
        <p:spPr>
          <a:xfrm>
            <a:off x="4948186" y="316999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手機拍攝星空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C61346F-2EA5-4F03-AB23-E367604E503F}"/>
              </a:ext>
            </a:extLst>
          </p:cNvPr>
          <p:cNvCxnSpPr/>
          <p:nvPr/>
        </p:nvCxnSpPr>
        <p:spPr>
          <a:xfrm>
            <a:off x="7303625" y="3429000"/>
            <a:ext cx="206029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8F5B4BE7-26F5-4226-833C-CC87A0C3545F}"/>
              </a:ext>
            </a:extLst>
          </p:cNvPr>
          <p:cNvCxnSpPr/>
          <p:nvPr/>
        </p:nvCxnSpPr>
        <p:spPr>
          <a:xfrm>
            <a:off x="7303625" y="3427095"/>
            <a:ext cx="206029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850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圖片 101">
            <a:extLst>
              <a:ext uri="{FF2B5EF4-FFF2-40B4-BE49-F238E27FC236}">
                <a16:creationId xmlns:a16="http://schemas.microsoft.com/office/drawing/2014/main" id="{54ED4630-7BE9-4F5F-8798-CCBE766D4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651" y="533400"/>
            <a:ext cx="3255922" cy="5791200"/>
          </a:xfrm>
          <a:prstGeom prst="rect">
            <a:avLst/>
          </a:prstGeom>
        </p:spPr>
      </p:pic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ADCD8C55-05F5-4FE8-8C42-DAEDEF270B7C}"/>
              </a:ext>
            </a:extLst>
          </p:cNvPr>
          <p:cNvSpPr/>
          <p:nvPr/>
        </p:nvSpPr>
        <p:spPr>
          <a:xfrm>
            <a:off x="8767612" y="549000"/>
            <a:ext cx="3240000" cy="5760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193E760F-CE14-4B04-B437-AE98C2EE843A}"/>
              </a:ext>
            </a:extLst>
          </p:cNvPr>
          <p:cNvSpPr/>
          <p:nvPr/>
        </p:nvSpPr>
        <p:spPr>
          <a:xfrm rot="13500000">
            <a:off x="10141000" y="5565018"/>
            <a:ext cx="493224" cy="493224"/>
          </a:xfrm>
          <a:prstGeom prst="roundRect">
            <a:avLst>
              <a:gd name="adj" fmla="val 7857"/>
            </a:avLst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26BCE4F-5283-4DB0-9406-9E94609F85F5}"/>
              </a:ext>
            </a:extLst>
          </p:cNvPr>
          <p:cNvGrpSpPr/>
          <p:nvPr/>
        </p:nvGrpSpPr>
        <p:grpSpPr>
          <a:xfrm rot="10800000">
            <a:off x="10155444" y="5576166"/>
            <a:ext cx="470928" cy="470928"/>
            <a:chOff x="8673895" y="4179448"/>
            <a:chExt cx="540000" cy="540000"/>
          </a:xfrm>
        </p:grpSpPr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5D0708BD-42F7-4A3F-A90C-20372794C3C5}"/>
                </a:ext>
              </a:extLst>
            </p:cNvPr>
            <p:cNvSpPr/>
            <p:nvPr/>
          </p:nvSpPr>
          <p:spPr>
            <a:xfrm rot="2740907">
              <a:off x="8673895" y="4179448"/>
              <a:ext cx="540000" cy="540000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27B8EEB4-2403-45B9-875A-7A476905BD11}"/>
                </a:ext>
              </a:extLst>
            </p:cNvPr>
            <p:cNvSpPr/>
            <p:nvPr/>
          </p:nvSpPr>
          <p:spPr>
            <a:xfrm rot="2740907">
              <a:off x="8763895" y="4269446"/>
              <a:ext cx="360000" cy="360000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82F695D5-DD1D-45C2-98D6-42654E9B3401}"/>
              </a:ext>
            </a:extLst>
          </p:cNvPr>
          <p:cNvSpPr txBox="1"/>
          <p:nvPr/>
        </p:nvSpPr>
        <p:spPr>
          <a:xfrm>
            <a:off x="10069255" y="561810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收集</a:t>
            </a:r>
            <a:endParaRPr lang="zh-TW" altLang="en-US" sz="1400" b="1" dirty="0">
              <a:solidFill>
                <a:srgbClr val="000000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pic>
        <p:nvPicPr>
          <p:cNvPr id="109" name="圖片 108">
            <a:extLst>
              <a:ext uri="{FF2B5EF4-FFF2-40B4-BE49-F238E27FC236}">
                <a16:creationId xmlns:a16="http://schemas.microsoft.com/office/drawing/2014/main" id="{119A550D-198C-450D-B7BD-C027B9B2CE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526" y="5442152"/>
            <a:ext cx="720000" cy="713010"/>
          </a:xfrm>
          <a:prstGeom prst="rect">
            <a:avLst/>
          </a:prstGeom>
        </p:spPr>
      </p:pic>
      <p:pic>
        <p:nvPicPr>
          <p:cNvPr id="110" name="圖片 109">
            <a:extLst>
              <a:ext uri="{FF2B5EF4-FFF2-40B4-BE49-F238E27FC236}">
                <a16:creationId xmlns:a16="http://schemas.microsoft.com/office/drawing/2014/main" id="{7F57007D-9F51-4A45-900A-1D6E28B0C3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946" y="5478657"/>
            <a:ext cx="720000" cy="640000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D040A02D-DEA8-4D11-BE4C-712E35CB2A4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3401" y="-1678925"/>
            <a:ext cx="531446" cy="436646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BDC99BD2-300A-40BA-A066-7D4A89CC74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9"/>
          <a:stretch/>
        </p:blipFill>
        <p:spPr>
          <a:xfrm>
            <a:off x="632934" y="-1237659"/>
            <a:ext cx="474345" cy="481965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0650023C-14B6-4C3E-AF31-BB41CB2B18C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988" y="-1216704"/>
            <a:ext cx="474345" cy="461010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F992FCE7-8C9F-4BD7-AB28-320C3238264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60" y="-730118"/>
            <a:ext cx="197762" cy="27934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6C517746-BD3F-43B2-B84C-FBA535F995F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320" y="-730119"/>
            <a:ext cx="137427" cy="279340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58BD1D5D-1969-4DBF-BE30-32756047BB3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951" y="-730118"/>
            <a:ext cx="146686" cy="279340"/>
          </a:xfrm>
          <a:prstGeom prst="rect">
            <a:avLst/>
          </a:prstGeom>
        </p:spPr>
      </p:pic>
      <p:pic>
        <p:nvPicPr>
          <p:cNvPr id="90" name="圖片 89">
            <a:extLst>
              <a:ext uri="{FF2B5EF4-FFF2-40B4-BE49-F238E27FC236}">
                <a16:creationId xmlns:a16="http://schemas.microsoft.com/office/drawing/2014/main" id="{511B965D-B917-49E4-8114-2461277DAEE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2552" y="-730119"/>
            <a:ext cx="154306" cy="279340"/>
          </a:xfrm>
          <a:prstGeom prst="rect">
            <a:avLst/>
          </a:prstGeom>
        </p:spPr>
      </p:pic>
      <p:pic>
        <p:nvPicPr>
          <p:cNvPr id="91" name="圖片 90">
            <a:extLst>
              <a:ext uri="{FF2B5EF4-FFF2-40B4-BE49-F238E27FC236}">
                <a16:creationId xmlns:a16="http://schemas.microsoft.com/office/drawing/2014/main" id="{CFD690B1-575D-46FF-8D5B-BDCE66B5E75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490"/>
          <a:stretch/>
        </p:blipFill>
        <p:spPr>
          <a:xfrm>
            <a:off x="1424262" y="-730119"/>
            <a:ext cx="191071" cy="279340"/>
          </a:xfrm>
          <a:prstGeom prst="rect">
            <a:avLst/>
          </a:prstGeom>
        </p:spPr>
      </p:pic>
      <p:pic>
        <p:nvPicPr>
          <p:cNvPr id="92" name="圖片 91">
            <a:extLst>
              <a:ext uri="{FF2B5EF4-FFF2-40B4-BE49-F238E27FC236}">
                <a16:creationId xmlns:a16="http://schemas.microsoft.com/office/drawing/2014/main" id="{CC59C52B-1910-4913-BC53-211991198FF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7894" y="-730119"/>
            <a:ext cx="176368" cy="27934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1F9BEA1-BA60-4367-883F-C0E6E38A3226}"/>
              </a:ext>
            </a:extLst>
          </p:cNvPr>
          <p:cNvSpPr txBox="1"/>
          <p:nvPr/>
        </p:nvSpPr>
        <p:spPr>
          <a:xfrm>
            <a:off x="5563611" y="403791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流程</a:t>
            </a:r>
            <a:r>
              <a:rPr lang="en-US" altLang="zh-TW" sz="32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:</a:t>
            </a:r>
            <a:endParaRPr lang="zh-TW" altLang="en-US" sz="32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817DCBEE-CC83-4367-98F2-C722436A40F3}"/>
              </a:ext>
            </a:extLst>
          </p:cNvPr>
          <p:cNvSpPr txBox="1"/>
          <p:nvPr/>
        </p:nvSpPr>
        <p:spPr>
          <a:xfrm>
            <a:off x="241464" y="338139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手機拍攝星空</a:t>
            </a: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DD36E793-C062-452A-B312-5CCC6EFBEC0F}"/>
              </a:ext>
            </a:extLst>
          </p:cNvPr>
          <p:cNvSpPr txBox="1"/>
          <p:nvPr/>
        </p:nvSpPr>
        <p:spPr>
          <a:xfrm>
            <a:off x="3402492" y="1716486"/>
            <a:ext cx="2447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使用陀螺儀數據</a:t>
            </a:r>
            <a:endParaRPr lang="en-US" altLang="zh-TW" sz="24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確認星座</a:t>
            </a:r>
            <a:endParaRPr lang="en-US" altLang="zh-TW" sz="24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23CFD492-7EFE-41FC-8B55-D8C826FB2B75}"/>
              </a:ext>
            </a:extLst>
          </p:cNvPr>
          <p:cNvSpPr/>
          <p:nvPr/>
        </p:nvSpPr>
        <p:spPr>
          <a:xfrm rot="8100000">
            <a:off x="9232693" y="1879290"/>
            <a:ext cx="157476" cy="15747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9CC16445-D477-4892-9F28-F6CE578DEB94}"/>
              </a:ext>
            </a:extLst>
          </p:cNvPr>
          <p:cNvSpPr/>
          <p:nvPr/>
        </p:nvSpPr>
        <p:spPr>
          <a:xfrm rot="8100000">
            <a:off x="11006781" y="2768312"/>
            <a:ext cx="157476" cy="15747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312D608B-10EF-4E22-9512-E8BF7E0B004A}"/>
              </a:ext>
            </a:extLst>
          </p:cNvPr>
          <p:cNvSpPr/>
          <p:nvPr/>
        </p:nvSpPr>
        <p:spPr>
          <a:xfrm rot="8100000">
            <a:off x="10846042" y="1767938"/>
            <a:ext cx="157476" cy="15747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7B4AF4DE-07EC-4154-8602-9560809C5B70}"/>
              </a:ext>
            </a:extLst>
          </p:cNvPr>
          <p:cNvSpPr/>
          <p:nvPr/>
        </p:nvSpPr>
        <p:spPr>
          <a:xfrm rot="8100000">
            <a:off x="11440401" y="4170778"/>
            <a:ext cx="157476" cy="15747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DFB82AB0-5763-4A81-8787-2174AD22F5A0}"/>
              </a:ext>
            </a:extLst>
          </p:cNvPr>
          <p:cNvSpPr/>
          <p:nvPr/>
        </p:nvSpPr>
        <p:spPr>
          <a:xfrm rot="8100000">
            <a:off x="11018721" y="4094579"/>
            <a:ext cx="157476" cy="15747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4661F524-F257-43A6-B862-44CCB5E1D2E6}"/>
              </a:ext>
            </a:extLst>
          </p:cNvPr>
          <p:cNvSpPr/>
          <p:nvPr/>
        </p:nvSpPr>
        <p:spPr>
          <a:xfrm rot="8100000">
            <a:off x="10816604" y="3832074"/>
            <a:ext cx="157476" cy="15747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E0B8EBD9-6E2E-4048-8E68-7E598865BA30}"/>
              </a:ext>
            </a:extLst>
          </p:cNvPr>
          <p:cNvSpPr/>
          <p:nvPr/>
        </p:nvSpPr>
        <p:spPr>
          <a:xfrm rot="8100000">
            <a:off x="10567934" y="3639840"/>
            <a:ext cx="157476" cy="15747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209C3A27-8BFC-44D6-9439-B180A174313B}"/>
              </a:ext>
            </a:extLst>
          </p:cNvPr>
          <p:cNvSpPr/>
          <p:nvPr/>
        </p:nvSpPr>
        <p:spPr>
          <a:xfrm rot="8100000">
            <a:off x="10604188" y="3350264"/>
            <a:ext cx="157476" cy="15747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E14ECFDB-4F73-4871-8A80-F304D1158BE0}"/>
              </a:ext>
            </a:extLst>
          </p:cNvPr>
          <p:cNvSpPr/>
          <p:nvPr/>
        </p:nvSpPr>
        <p:spPr>
          <a:xfrm rot="8100000">
            <a:off x="10169444" y="3150152"/>
            <a:ext cx="157476" cy="15747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E8B969A1-2ACB-4E18-A36A-3C8D703A10A1}"/>
              </a:ext>
            </a:extLst>
          </p:cNvPr>
          <p:cNvSpPr/>
          <p:nvPr/>
        </p:nvSpPr>
        <p:spPr>
          <a:xfrm rot="8100000">
            <a:off x="9974692" y="3433777"/>
            <a:ext cx="157476" cy="15747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8BDB13B0-81DA-4F14-B784-F57E924C43A3}"/>
              </a:ext>
            </a:extLst>
          </p:cNvPr>
          <p:cNvSpPr/>
          <p:nvPr/>
        </p:nvSpPr>
        <p:spPr>
          <a:xfrm rot="8100000">
            <a:off x="9690213" y="2575256"/>
            <a:ext cx="157476" cy="15747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13285B36-7011-4A0D-A131-36FD602ACDF7}"/>
              </a:ext>
            </a:extLst>
          </p:cNvPr>
          <p:cNvSpPr/>
          <p:nvPr/>
        </p:nvSpPr>
        <p:spPr>
          <a:xfrm rot="8100000">
            <a:off x="9117560" y="2960086"/>
            <a:ext cx="157476" cy="15747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D98E5336-67AB-492C-8C69-37F77E89ACF3}"/>
              </a:ext>
            </a:extLst>
          </p:cNvPr>
          <p:cNvSpPr txBox="1"/>
          <p:nvPr/>
        </p:nvSpPr>
        <p:spPr>
          <a:xfrm>
            <a:off x="8779033" y="4578344"/>
            <a:ext cx="3140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(x, y) = </a:t>
            </a:r>
          </a:p>
          <a:p>
            <a:r>
              <a:rPr lang="en-US" altLang="zh-TW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[(1, 1), (0, 4), (2, 3)..] </a:t>
            </a:r>
          </a:p>
        </p:txBody>
      </p: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FC1531AD-7E12-44F2-97CC-314B585A1C7C}"/>
              </a:ext>
            </a:extLst>
          </p:cNvPr>
          <p:cNvCxnSpPr>
            <a:cxnSpLocks/>
          </p:cNvCxnSpPr>
          <p:nvPr/>
        </p:nvCxnSpPr>
        <p:spPr>
          <a:xfrm flipV="1">
            <a:off x="5994400" y="1290320"/>
            <a:ext cx="3090546" cy="77905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29EB662F-22EE-4DA9-87F1-8930C7EC25C6}"/>
              </a:ext>
            </a:extLst>
          </p:cNvPr>
          <p:cNvCxnSpPr>
            <a:cxnSpLocks/>
          </p:cNvCxnSpPr>
          <p:nvPr/>
        </p:nvCxnSpPr>
        <p:spPr>
          <a:xfrm flipV="1">
            <a:off x="7498080" y="4903295"/>
            <a:ext cx="1402080" cy="42054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59" name="3D 模型 158">
                <a:extLst>
                  <a:ext uri="{FF2B5EF4-FFF2-40B4-BE49-F238E27FC236}">
                    <a16:creationId xmlns:a16="http://schemas.microsoft.com/office/drawing/2014/main" id="{8161D362-F11F-46EC-9803-BAA5F7A33BBF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19529617">
              <a:off x="3892671" y="2498182"/>
              <a:ext cx="1710322" cy="1511174"/>
            </p:xfrm>
            <a:graphic>
              <a:graphicData uri="http://schemas.microsoft.com/office/drawing/2017/model3d">
                <am3d:model3d r:embed="rId16">
                  <am3d:spPr>
                    <a:xfrm rot="19529617">
                      <a:off x="0" y="0"/>
                      <a:ext cx="1710322" cy="1511174"/>
                    </a:xfrm>
                    <a:prstGeom prst="rect">
                      <a:avLst/>
                    </a:prstGeom>
                  </am3d:spPr>
                  <am3d:camera>
                    <am3d:pos x="0" y="0" z="727840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4716" d="1000000"/>
                    <am3d:preTrans dx="-13386432" dy="-2353078" dz="-5616169"/>
                    <am3d:scale>
                      <am3d:sx n="1000000" d="1000000"/>
                      <am3d:sy n="1000000" d="1000000"/>
                      <am3d:sz n="1000000" d="1000000"/>
                    </am3d:scale>
                    <am3d:rot ax="2384325" ay="-3264413" az="8756515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2449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59" name="3D 模型 158">
                <a:extLst>
                  <a:ext uri="{FF2B5EF4-FFF2-40B4-BE49-F238E27FC236}">
                    <a16:creationId xmlns:a16="http://schemas.microsoft.com/office/drawing/2014/main" id="{8161D362-F11F-46EC-9803-BAA5F7A33B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 rot="19529617">
                <a:off x="3892671" y="2498182"/>
                <a:ext cx="1710322" cy="1511174"/>
              </a:xfrm>
              <a:prstGeom prst="rect">
                <a:avLst/>
              </a:prstGeom>
            </p:spPr>
          </p:pic>
        </mc:Fallback>
      </mc:AlternateContent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602C5058-0264-46D3-B166-9BD508963964}"/>
              </a:ext>
            </a:extLst>
          </p:cNvPr>
          <p:cNvSpPr txBox="1"/>
          <p:nvPr/>
        </p:nvSpPr>
        <p:spPr>
          <a:xfrm>
            <a:off x="4054283" y="2847049"/>
            <a:ext cx="1137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大熊座</a:t>
            </a:r>
            <a:endParaRPr lang="en-US" altLang="zh-TW" sz="24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161" name="文字方塊 160">
            <a:extLst>
              <a:ext uri="{FF2B5EF4-FFF2-40B4-BE49-F238E27FC236}">
                <a16:creationId xmlns:a16="http://schemas.microsoft.com/office/drawing/2014/main" id="{A9D7E479-F738-46F8-B617-50E6A32C039C}"/>
              </a:ext>
            </a:extLst>
          </p:cNvPr>
          <p:cNvSpPr txBox="1"/>
          <p:nvPr/>
        </p:nvSpPr>
        <p:spPr>
          <a:xfrm>
            <a:off x="9171416" y="671720"/>
            <a:ext cx="2606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defRPr>
            </a:lvl1pPr>
          </a:lstStyle>
          <a:p>
            <a:r>
              <a:rPr lang="zh-TW" altLang="en-US" dirty="0"/>
              <a:t>時間</a:t>
            </a:r>
            <a:r>
              <a:rPr lang="en-US" altLang="zh-TW" dirty="0"/>
              <a:t>:2021/1/5 24:00</a:t>
            </a:r>
          </a:p>
          <a:p>
            <a:r>
              <a:rPr lang="zh-TW" altLang="en-US" dirty="0"/>
              <a:t>方位角</a:t>
            </a:r>
            <a:r>
              <a:rPr lang="en-US" altLang="zh-TW" dirty="0"/>
              <a:t>:108</a:t>
            </a:r>
          </a:p>
          <a:p>
            <a:r>
              <a:rPr lang="zh-TW" altLang="en-US" dirty="0"/>
              <a:t>仰角</a:t>
            </a:r>
            <a:r>
              <a:rPr lang="en-US" altLang="zh-TW" dirty="0"/>
              <a:t>:49s</a:t>
            </a:r>
          </a:p>
          <a:p>
            <a:r>
              <a:rPr lang="zh-TW" altLang="en-US" dirty="0"/>
              <a:t>經緯度</a:t>
            </a:r>
            <a:r>
              <a:rPr lang="en-US" altLang="zh-TW" dirty="0"/>
              <a:t>:(121.35, 23.75)</a:t>
            </a:r>
          </a:p>
        </p:txBody>
      </p:sp>
      <p:sp>
        <p:nvSpPr>
          <p:cNvPr id="162" name="文字方塊 161">
            <a:extLst>
              <a:ext uri="{FF2B5EF4-FFF2-40B4-BE49-F238E27FC236}">
                <a16:creationId xmlns:a16="http://schemas.microsoft.com/office/drawing/2014/main" id="{A809F398-C81B-44C5-92F0-6B60F64A85F3}"/>
              </a:ext>
            </a:extLst>
          </p:cNvPr>
          <p:cNvSpPr txBox="1"/>
          <p:nvPr/>
        </p:nvSpPr>
        <p:spPr>
          <a:xfrm>
            <a:off x="3441467" y="4402539"/>
            <a:ext cx="3945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defRPr>
            </a:lvl1pPr>
          </a:lstStyle>
          <a:p>
            <a:r>
              <a:rPr lang="zh-TW" altLang="en-US" sz="2400" dirty="0"/>
              <a:t>使用</a:t>
            </a:r>
            <a:endParaRPr lang="en-US" altLang="zh-TW" sz="2400" dirty="0"/>
          </a:p>
          <a:p>
            <a:r>
              <a:rPr lang="en-US" altLang="zh-TW" sz="2400" dirty="0"/>
              <a:t>Multiple Object Tracking</a:t>
            </a:r>
          </a:p>
          <a:p>
            <a:r>
              <a:rPr lang="zh-TW" altLang="en-US" sz="2400" dirty="0"/>
              <a:t>回傳星星座標</a:t>
            </a:r>
          </a:p>
        </p:txBody>
      </p: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2F1DF745-8245-4345-B581-92E96DA7BC94}"/>
              </a:ext>
            </a:extLst>
          </p:cNvPr>
          <p:cNvSpPr txBox="1"/>
          <p:nvPr/>
        </p:nvSpPr>
        <p:spPr>
          <a:xfrm>
            <a:off x="4135384" y="4387686"/>
            <a:ext cx="794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defRPr>
            </a:lvl1pPr>
          </a:lstStyle>
          <a:p>
            <a:r>
              <a:rPr lang="en-US" altLang="zh-TW" sz="24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MOT</a:t>
            </a:r>
            <a:endParaRPr lang="zh-TW" altLang="en-US" sz="24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2402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D25F365-49E2-412C-9554-6A19479554CD}"/>
              </a:ext>
            </a:extLst>
          </p:cNvPr>
          <p:cNvGrpSpPr/>
          <p:nvPr/>
        </p:nvGrpSpPr>
        <p:grpSpPr>
          <a:xfrm>
            <a:off x="3701949" y="7335253"/>
            <a:ext cx="3255922" cy="5791200"/>
            <a:chOff x="8250615" y="533400"/>
            <a:chExt cx="3255922" cy="5791200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71AC1843-02ED-49F7-B6FE-41EBC2968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0615" y="533400"/>
              <a:ext cx="3255922" cy="57912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9C902DA1-D964-42F9-BFD5-381D59AEB288}"/>
                </a:ext>
              </a:extLst>
            </p:cNvPr>
            <p:cNvSpPr/>
            <p:nvPr/>
          </p:nvSpPr>
          <p:spPr>
            <a:xfrm>
              <a:off x="8258576" y="549000"/>
              <a:ext cx="3240000" cy="5760000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rPr>
                <a:t>	</a:t>
              </a:r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D6F5183D-ADD7-4EA4-971A-270F525B352C}"/>
                </a:ext>
              </a:extLst>
            </p:cNvPr>
            <p:cNvSpPr/>
            <p:nvPr/>
          </p:nvSpPr>
          <p:spPr>
            <a:xfrm rot="13500000">
              <a:off x="9631964" y="5565018"/>
              <a:ext cx="493224" cy="493224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D342EF4-0AF6-4778-A795-F53E71E83734}"/>
                </a:ext>
              </a:extLst>
            </p:cNvPr>
            <p:cNvGrpSpPr/>
            <p:nvPr/>
          </p:nvGrpSpPr>
          <p:grpSpPr>
            <a:xfrm rot="10800000">
              <a:off x="9646408" y="5576166"/>
              <a:ext cx="470928" cy="470928"/>
              <a:chOff x="8673895" y="4179448"/>
              <a:chExt cx="540000" cy="540000"/>
            </a:xfrm>
          </p:grpSpPr>
          <p:sp>
            <p:nvSpPr>
              <p:cNvPr id="19" name="矩形: 圓角 18">
                <a:extLst>
                  <a:ext uri="{FF2B5EF4-FFF2-40B4-BE49-F238E27FC236}">
                    <a16:creationId xmlns:a16="http://schemas.microsoft.com/office/drawing/2014/main" id="{B128925C-BFCB-4A74-9F3B-325C7D70801A}"/>
                  </a:ext>
                </a:extLst>
              </p:cNvPr>
              <p:cNvSpPr/>
              <p:nvPr/>
            </p:nvSpPr>
            <p:spPr>
              <a:xfrm rot="2740907">
                <a:off x="8673895" y="4179448"/>
                <a:ext cx="540000" cy="540000"/>
              </a:xfrm>
              <a:prstGeom prst="roundRect">
                <a:avLst>
                  <a:gd name="adj" fmla="val 7857"/>
                </a:avLst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8645A786-48BD-44AE-81FA-743C8EC3518E}"/>
                  </a:ext>
                </a:extLst>
              </p:cNvPr>
              <p:cNvSpPr/>
              <p:nvPr/>
            </p:nvSpPr>
            <p:spPr>
              <a:xfrm rot="2740907">
                <a:off x="8763895" y="4269446"/>
                <a:ext cx="360000" cy="360000"/>
              </a:xfrm>
              <a:prstGeom prst="roundRect">
                <a:avLst>
                  <a:gd name="adj" fmla="val 7857"/>
                </a:avLst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</p:grp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324552D2-C501-4943-A9CA-E855746F52D7}"/>
                </a:ext>
              </a:extLst>
            </p:cNvPr>
            <p:cNvSpPr txBox="1"/>
            <p:nvPr/>
          </p:nvSpPr>
          <p:spPr>
            <a:xfrm>
              <a:off x="9560219" y="5618107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rPr>
                <a:t>收集</a:t>
              </a:r>
              <a:endParaRPr lang="zh-TW" altLang="en-US" sz="1400" b="1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F5CA9C01-FBC9-4F86-8F0F-4AF8D20B0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2490" y="5442152"/>
              <a:ext cx="720000" cy="71301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22BC942-FAFC-4517-95B5-1CFA089A0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5910" y="5478657"/>
              <a:ext cx="720000" cy="640000"/>
            </a:xfrm>
            <a:prstGeom prst="rect">
              <a:avLst/>
            </a:prstGeom>
          </p:spPr>
        </p:pic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04707206-19D9-435F-A54A-F67C5FBA90F3}"/>
                </a:ext>
              </a:extLst>
            </p:cNvPr>
            <p:cNvGrpSpPr/>
            <p:nvPr/>
          </p:nvGrpSpPr>
          <p:grpSpPr>
            <a:xfrm rot="18900000">
              <a:off x="8709076" y="1879290"/>
              <a:ext cx="157476" cy="157474"/>
              <a:chOff x="4693594" y="810260"/>
              <a:chExt cx="360000" cy="360000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594CF75C-871F-4594-90B3-8407CF6BB1AD}"/>
                  </a:ext>
                </a:extLst>
              </p:cNvPr>
              <p:cNvSpPr/>
              <p:nvPr/>
            </p:nvSpPr>
            <p:spPr>
              <a:xfrm>
                <a:off x="4693594" y="810260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5F81D7F-24C3-4AAA-97F0-5B08CDCBC737}"/>
                  </a:ext>
                </a:extLst>
              </p:cNvPr>
              <p:cNvSpPr/>
              <p:nvPr/>
            </p:nvSpPr>
            <p:spPr>
              <a:xfrm>
                <a:off x="4743766" y="865604"/>
                <a:ext cx="259656" cy="259656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37EEDAF3-E0DF-4506-9950-8E00FD99204D}"/>
                  </a:ext>
                </a:extLst>
              </p:cNvPr>
              <p:cNvSpPr/>
              <p:nvPr/>
            </p:nvSpPr>
            <p:spPr>
              <a:xfrm>
                <a:off x="4828594" y="945260"/>
                <a:ext cx="90000" cy="9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213AFD24-DE1F-48DA-911E-DD2978BDB2DC}"/>
                </a:ext>
              </a:extLst>
            </p:cNvPr>
            <p:cNvGrpSpPr/>
            <p:nvPr/>
          </p:nvGrpSpPr>
          <p:grpSpPr>
            <a:xfrm rot="18900000">
              <a:off x="10483164" y="2768312"/>
              <a:ext cx="157476" cy="157474"/>
              <a:chOff x="4693594" y="810260"/>
              <a:chExt cx="360000" cy="360000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3BE53F7F-0BC2-4071-AFFC-5A2BA85212A4}"/>
                  </a:ext>
                </a:extLst>
              </p:cNvPr>
              <p:cNvSpPr/>
              <p:nvPr/>
            </p:nvSpPr>
            <p:spPr>
              <a:xfrm>
                <a:off x="4693594" y="810260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A1058649-978E-4CED-A436-428A49225DB8}"/>
                  </a:ext>
                </a:extLst>
              </p:cNvPr>
              <p:cNvSpPr/>
              <p:nvPr/>
            </p:nvSpPr>
            <p:spPr>
              <a:xfrm>
                <a:off x="4743766" y="865604"/>
                <a:ext cx="259656" cy="259656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BE383F1-FA2D-4DEE-8255-CDD45A32FDA3}"/>
                  </a:ext>
                </a:extLst>
              </p:cNvPr>
              <p:cNvSpPr/>
              <p:nvPr/>
            </p:nvSpPr>
            <p:spPr>
              <a:xfrm>
                <a:off x="4828594" y="945260"/>
                <a:ext cx="90000" cy="9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01CED554-A127-40E7-8F0E-5DE61108C015}"/>
                </a:ext>
              </a:extLst>
            </p:cNvPr>
            <p:cNvGrpSpPr/>
            <p:nvPr/>
          </p:nvGrpSpPr>
          <p:grpSpPr>
            <a:xfrm rot="18900000">
              <a:off x="10322425" y="1767938"/>
              <a:ext cx="157476" cy="157474"/>
              <a:chOff x="4693594" y="810260"/>
              <a:chExt cx="360000" cy="360000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8870602C-4180-445A-ABD3-C30D6B32DCF2}"/>
                  </a:ext>
                </a:extLst>
              </p:cNvPr>
              <p:cNvSpPr/>
              <p:nvPr/>
            </p:nvSpPr>
            <p:spPr>
              <a:xfrm>
                <a:off x="4693594" y="810260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BDF572AA-B76A-44C4-9E4C-7620F0B6A48F}"/>
                  </a:ext>
                </a:extLst>
              </p:cNvPr>
              <p:cNvSpPr/>
              <p:nvPr/>
            </p:nvSpPr>
            <p:spPr>
              <a:xfrm>
                <a:off x="4743766" y="865604"/>
                <a:ext cx="259656" cy="259656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2A5F16D6-ABCF-4419-8F41-D0082D7C283E}"/>
                  </a:ext>
                </a:extLst>
              </p:cNvPr>
              <p:cNvSpPr/>
              <p:nvPr/>
            </p:nvSpPr>
            <p:spPr>
              <a:xfrm>
                <a:off x="4828594" y="945260"/>
                <a:ext cx="90000" cy="9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</p:grp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DD3A1F4C-8D10-46F1-B316-F311204CFA89}"/>
                </a:ext>
              </a:extLst>
            </p:cNvPr>
            <p:cNvGrpSpPr/>
            <p:nvPr/>
          </p:nvGrpSpPr>
          <p:grpSpPr>
            <a:xfrm rot="18900000">
              <a:off x="10916784" y="4170778"/>
              <a:ext cx="157476" cy="157474"/>
              <a:chOff x="4693594" y="810260"/>
              <a:chExt cx="360000" cy="360000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8DEF8493-E986-47F0-8625-9DEC4FAA804B}"/>
                  </a:ext>
                </a:extLst>
              </p:cNvPr>
              <p:cNvSpPr/>
              <p:nvPr/>
            </p:nvSpPr>
            <p:spPr>
              <a:xfrm>
                <a:off x="4693594" y="810260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8D427FB-52D6-4F7E-928D-1C3FBBE172F2}"/>
                  </a:ext>
                </a:extLst>
              </p:cNvPr>
              <p:cNvSpPr/>
              <p:nvPr/>
            </p:nvSpPr>
            <p:spPr>
              <a:xfrm>
                <a:off x="4743766" y="865604"/>
                <a:ext cx="259656" cy="259656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4D01FDD0-9697-45F0-89F9-6122E7F1E29A}"/>
                  </a:ext>
                </a:extLst>
              </p:cNvPr>
              <p:cNvSpPr/>
              <p:nvPr/>
            </p:nvSpPr>
            <p:spPr>
              <a:xfrm>
                <a:off x="4828594" y="945260"/>
                <a:ext cx="90000" cy="9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28D67D5-A9DC-406B-A19D-5D50F0BF3C6F}"/>
                </a:ext>
              </a:extLst>
            </p:cNvPr>
            <p:cNvGrpSpPr/>
            <p:nvPr/>
          </p:nvGrpSpPr>
          <p:grpSpPr>
            <a:xfrm rot="18900000">
              <a:off x="10495104" y="4094579"/>
              <a:ext cx="157476" cy="157474"/>
              <a:chOff x="4693594" y="810260"/>
              <a:chExt cx="360000" cy="360000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B0B1B53-5E6B-49BB-B393-76CE461DD695}"/>
                  </a:ext>
                </a:extLst>
              </p:cNvPr>
              <p:cNvSpPr/>
              <p:nvPr/>
            </p:nvSpPr>
            <p:spPr>
              <a:xfrm>
                <a:off x="4693594" y="810260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FDBF33D5-AEFE-4D34-90FF-33CEA384BAB5}"/>
                  </a:ext>
                </a:extLst>
              </p:cNvPr>
              <p:cNvSpPr/>
              <p:nvPr/>
            </p:nvSpPr>
            <p:spPr>
              <a:xfrm>
                <a:off x="4743766" y="865604"/>
                <a:ext cx="259656" cy="259656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37F713F1-3ADC-4B18-9797-F8B7219E9034}"/>
                  </a:ext>
                </a:extLst>
              </p:cNvPr>
              <p:cNvSpPr/>
              <p:nvPr/>
            </p:nvSpPr>
            <p:spPr>
              <a:xfrm>
                <a:off x="4828594" y="945260"/>
                <a:ext cx="90000" cy="9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</p:grp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DD8F1646-7B0B-45BB-8D6A-CA1F7B61234E}"/>
                </a:ext>
              </a:extLst>
            </p:cNvPr>
            <p:cNvGrpSpPr/>
            <p:nvPr/>
          </p:nvGrpSpPr>
          <p:grpSpPr>
            <a:xfrm rot="18900000">
              <a:off x="10292987" y="3832074"/>
              <a:ext cx="157476" cy="157474"/>
              <a:chOff x="4693594" y="810260"/>
              <a:chExt cx="360000" cy="360000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DCF92EC6-00DA-4D81-9CEE-8E9041D910A1}"/>
                  </a:ext>
                </a:extLst>
              </p:cNvPr>
              <p:cNvSpPr/>
              <p:nvPr/>
            </p:nvSpPr>
            <p:spPr>
              <a:xfrm>
                <a:off x="4693594" y="810260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ADDE2BA2-D27F-4923-97CE-E13286F4E097}"/>
                  </a:ext>
                </a:extLst>
              </p:cNvPr>
              <p:cNvSpPr/>
              <p:nvPr/>
            </p:nvSpPr>
            <p:spPr>
              <a:xfrm>
                <a:off x="4743766" y="865604"/>
                <a:ext cx="259656" cy="259656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733175C-A9C5-486C-91AA-BFDFA6E057F2}"/>
                  </a:ext>
                </a:extLst>
              </p:cNvPr>
              <p:cNvSpPr/>
              <p:nvPr/>
            </p:nvSpPr>
            <p:spPr>
              <a:xfrm>
                <a:off x="4828594" y="945260"/>
                <a:ext cx="90000" cy="9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7AA75647-FAD4-491A-8540-3C674076FF09}"/>
                </a:ext>
              </a:extLst>
            </p:cNvPr>
            <p:cNvGrpSpPr/>
            <p:nvPr/>
          </p:nvGrpSpPr>
          <p:grpSpPr>
            <a:xfrm rot="18900000">
              <a:off x="10044317" y="3639840"/>
              <a:ext cx="157476" cy="157474"/>
              <a:chOff x="4693594" y="810260"/>
              <a:chExt cx="360000" cy="360000"/>
            </a:xfrm>
          </p:grpSpPr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407AFFF3-3536-4516-A30D-B88F995DC4A7}"/>
                  </a:ext>
                </a:extLst>
              </p:cNvPr>
              <p:cNvSpPr/>
              <p:nvPr/>
            </p:nvSpPr>
            <p:spPr>
              <a:xfrm>
                <a:off x="4693594" y="810260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BB043E37-9F09-4AF3-B937-958A2FA34F61}"/>
                  </a:ext>
                </a:extLst>
              </p:cNvPr>
              <p:cNvSpPr/>
              <p:nvPr/>
            </p:nvSpPr>
            <p:spPr>
              <a:xfrm>
                <a:off x="4743766" y="865604"/>
                <a:ext cx="259656" cy="259656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47126E5-4DC2-4F58-A18C-29611107E893}"/>
                  </a:ext>
                </a:extLst>
              </p:cNvPr>
              <p:cNvSpPr/>
              <p:nvPr/>
            </p:nvSpPr>
            <p:spPr>
              <a:xfrm>
                <a:off x="4828594" y="945260"/>
                <a:ext cx="90000" cy="9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</p:grpSp>
        <p:grpSp>
          <p:nvGrpSpPr>
            <p:cNvPr id="68" name="群組 67">
              <a:extLst>
                <a:ext uri="{FF2B5EF4-FFF2-40B4-BE49-F238E27FC236}">
                  <a16:creationId xmlns:a16="http://schemas.microsoft.com/office/drawing/2014/main" id="{EC9CD003-A987-4777-B89D-0E38A71DA37A}"/>
                </a:ext>
              </a:extLst>
            </p:cNvPr>
            <p:cNvGrpSpPr/>
            <p:nvPr/>
          </p:nvGrpSpPr>
          <p:grpSpPr>
            <a:xfrm rot="18900000">
              <a:off x="10080571" y="3350264"/>
              <a:ext cx="157476" cy="157474"/>
              <a:chOff x="4693594" y="810260"/>
              <a:chExt cx="360000" cy="360000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F70974DE-7999-4080-BAEA-2B64246A885B}"/>
                  </a:ext>
                </a:extLst>
              </p:cNvPr>
              <p:cNvSpPr/>
              <p:nvPr/>
            </p:nvSpPr>
            <p:spPr>
              <a:xfrm>
                <a:off x="4693594" y="810260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DD396DE8-52DA-4E5C-A5EA-375CE6EC3F79}"/>
                  </a:ext>
                </a:extLst>
              </p:cNvPr>
              <p:cNvSpPr/>
              <p:nvPr/>
            </p:nvSpPr>
            <p:spPr>
              <a:xfrm>
                <a:off x="4743766" y="865604"/>
                <a:ext cx="259656" cy="259656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6EE6C608-489C-4114-8E6D-A0AF59738DDE}"/>
                  </a:ext>
                </a:extLst>
              </p:cNvPr>
              <p:cNvSpPr/>
              <p:nvPr/>
            </p:nvSpPr>
            <p:spPr>
              <a:xfrm>
                <a:off x="4828594" y="945260"/>
                <a:ext cx="90000" cy="9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</p:grp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E2EB3462-C461-45F1-968A-565C68446B0B}"/>
                </a:ext>
              </a:extLst>
            </p:cNvPr>
            <p:cNvGrpSpPr/>
            <p:nvPr/>
          </p:nvGrpSpPr>
          <p:grpSpPr>
            <a:xfrm rot="18900000">
              <a:off x="9645827" y="3150152"/>
              <a:ext cx="157476" cy="157474"/>
              <a:chOff x="4693594" y="810260"/>
              <a:chExt cx="360000" cy="360000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133F77A3-B913-48A3-8FF2-1471D1E000A7}"/>
                  </a:ext>
                </a:extLst>
              </p:cNvPr>
              <p:cNvSpPr/>
              <p:nvPr/>
            </p:nvSpPr>
            <p:spPr>
              <a:xfrm>
                <a:off x="4693594" y="810260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3877EF16-B571-4A84-91CA-5622D5CDC703}"/>
                  </a:ext>
                </a:extLst>
              </p:cNvPr>
              <p:cNvSpPr/>
              <p:nvPr/>
            </p:nvSpPr>
            <p:spPr>
              <a:xfrm>
                <a:off x="4743766" y="865604"/>
                <a:ext cx="259656" cy="259656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979CB1A4-8D8D-446F-8C2C-D035B5881BB3}"/>
                  </a:ext>
                </a:extLst>
              </p:cNvPr>
              <p:cNvSpPr/>
              <p:nvPr/>
            </p:nvSpPr>
            <p:spPr>
              <a:xfrm>
                <a:off x="4828594" y="945260"/>
                <a:ext cx="90000" cy="9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1C5E6FE-FD6D-4130-8D3E-726ED3D5239F}"/>
                </a:ext>
              </a:extLst>
            </p:cNvPr>
            <p:cNvGrpSpPr/>
            <p:nvPr/>
          </p:nvGrpSpPr>
          <p:grpSpPr>
            <a:xfrm rot="18900000">
              <a:off x="9451075" y="3433777"/>
              <a:ext cx="157476" cy="157474"/>
              <a:chOff x="4693594" y="810260"/>
              <a:chExt cx="360000" cy="360000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2E5062F1-31A3-4758-84CA-7ED507CFF63B}"/>
                  </a:ext>
                </a:extLst>
              </p:cNvPr>
              <p:cNvSpPr/>
              <p:nvPr/>
            </p:nvSpPr>
            <p:spPr>
              <a:xfrm>
                <a:off x="4693594" y="810260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62AAFDE1-FA9F-48FE-90E6-4150EFF92A3E}"/>
                  </a:ext>
                </a:extLst>
              </p:cNvPr>
              <p:cNvSpPr/>
              <p:nvPr/>
            </p:nvSpPr>
            <p:spPr>
              <a:xfrm>
                <a:off x="4743766" y="865604"/>
                <a:ext cx="259656" cy="259656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4EBE86C3-ADD6-409F-84C6-14D29C6B7ED9}"/>
                  </a:ext>
                </a:extLst>
              </p:cNvPr>
              <p:cNvSpPr/>
              <p:nvPr/>
            </p:nvSpPr>
            <p:spPr>
              <a:xfrm>
                <a:off x="4828594" y="945260"/>
                <a:ext cx="90000" cy="9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</p:grp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8A1ECB38-9D49-4CCA-9313-2BF488A7BE79}"/>
                </a:ext>
              </a:extLst>
            </p:cNvPr>
            <p:cNvGrpSpPr/>
            <p:nvPr/>
          </p:nvGrpSpPr>
          <p:grpSpPr>
            <a:xfrm rot="18900000">
              <a:off x="9166596" y="2575256"/>
              <a:ext cx="157476" cy="157474"/>
              <a:chOff x="4693594" y="810260"/>
              <a:chExt cx="360000" cy="360000"/>
            </a:xfrm>
          </p:grpSpPr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EFF584CF-D46A-4AB1-A6BC-4E490D785CD8}"/>
                  </a:ext>
                </a:extLst>
              </p:cNvPr>
              <p:cNvSpPr/>
              <p:nvPr/>
            </p:nvSpPr>
            <p:spPr>
              <a:xfrm>
                <a:off x="4693594" y="810260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75A5C16C-F970-41A8-9F6D-D45EAC1B8699}"/>
                  </a:ext>
                </a:extLst>
              </p:cNvPr>
              <p:cNvSpPr/>
              <p:nvPr/>
            </p:nvSpPr>
            <p:spPr>
              <a:xfrm>
                <a:off x="4743766" y="865604"/>
                <a:ext cx="259656" cy="259656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FA26D600-BDBA-48C0-9EA1-8C1930350EE9}"/>
                  </a:ext>
                </a:extLst>
              </p:cNvPr>
              <p:cNvSpPr/>
              <p:nvPr/>
            </p:nvSpPr>
            <p:spPr>
              <a:xfrm>
                <a:off x="4828594" y="945260"/>
                <a:ext cx="90000" cy="9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</p:grpSp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F17776AE-BE6A-4B97-8E8E-ABD9F685C9C0}"/>
                </a:ext>
              </a:extLst>
            </p:cNvPr>
            <p:cNvGrpSpPr/>
            <p:nvPr/>
          </p:nvGrpSpPr>
          <p:grpSpPr>
            <a:xfrm rot="18900000">
              <a:off x="8593943" y="2960086"/>
              <a:ext cx="157476" cy="157474"/>
              <a:chOff x="4693594" y="810260"/>
              <a:chExt cx="360000" cy="360000"/>
            </a:xfrm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481D8B06-0D3E-4025-839F-9B4768E1257C}"/>
                  </a:ext>
                </a:extLst>
              </p:cNvPr>
              <p:cNvSpPr/>
              <p:nvPr/>
            </p:nvSpPr>
            <p:spPr>
              <a:xfrm>
                <a:off x="4693594" y="810260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10EE2BB6-3BE6-4B97-9EB6-C4488E7FD22A}"/>
                  </a:ext>
                </a:extLst>
              </p:cNvPr>
              <p:cNvSpPr/>
              <p:nvPr/>
            </p:nvSpPr>
            <p:spPr>
              <a:xfrm>
                <a:off x="4743766" y="865604"/>
                <a:ext cx="259656" cy="259656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1189264E-77D7-4FA8-8D16-D8EADDCFC970}"/>
                  </a:ext>
                </a:extLst>
              </p:cNvPr>
              <p:cNvSpPr/>
              <p:nvPr/>
            </p:nvSpPr>
            <p:spPr>
              <a:xfrm>
                <a:off x="4828594" y="945260"/>
                <a:ext cx="90000" cy="9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F9BEA1-BA60-4367-883F-C0E6E38A3226}"/>
              </a:ext>
            </a:extLst>
          </p:cNvPr>
          <p:cNvSpPr txBox="1"/>
          <p:nvPr/>
        </p:nvSpPr>
        <p:spPr>
          <a:xfrm>
            <a:off x="5563611" y="403791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流程</a:t>
            </a:r>
            <a:r>
              <a:rPr lang="en-US" altLang="zh-TW" sz="32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:</a:t>
            </a:r>
            <a:endParaRPr lang="zh-TW" altLang="en-US" sz="32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A330361-650B-4E3C-B76E-D5CFE97426E2}"/>
              </a:ext>
            </a:extLst>
          </p:cNvPr>
          <p:cNvSpPr txBox="1"/>
          <p:nvPr/>
        </p:nvSpPr>
        <p:spPr>
          <a:xfrm>
            <a:off x="5412257" y="4844105"/>
            <a:ext cx="23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將</a:t>
            </a:r>
            <a:r>
              <a:rPr lang="en-US" altLang="zh-TW" sz="24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Marker</a:t>
            </a:r>
          </a:p>
          <a:p>
            <a:r>
              <a:rPr lang="zh-TW" altLang="en-US" sz="24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置於對應座標上</a:t>
            </a: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5D28AEDE-5EB9-4527-9761-29C5B69A3363}"/>
              </a:ext>
            </a:extLst>
          </p:cNvPr>
          <p:cNvSpPr txBox="1"/>
          <p:nvPr/>
        </p:nvSpPr>
        <p:spPr>
          <a:xfrm>
            <a:off x="5328406" y="1315053"/>
            <a:ext cx="3127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使用</a:t>
            </a:r>
            <a:endParaRPr lang="en-US" altLang="zh-TW" sz="24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  <a:p>
            <a:r>
              <a:rPr lang="en-US" altLang="zh-TW" sz="24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Augmented Reality</a:t>
            </a:r>
          </a:p>
          <a:p>
            <a:r>
              <a:rPr lang="zh-TW" altLang="en-US" sz="24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將</a:t>
            </a:r>
            <a:r>
              <a:rPr lang="en-US" altLang="zh-TW" sz="24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3D</a:t>
            </a:r>
            <a:r>
              <a:rPr lang="zh-TW" altLang="en-US" sz="24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模型放入畫面中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FDB0B78-5535-4332-BBD9-3331053C0688}"/>
              </a:ext>
            </a:extLst>
          </p:cNvPr>
          <p:cNvGrpSpPr/>
          <p:nvPr/>
        </p:nvGrpSpPr>
        <p:grpSpPr>
          <a:xfrm>
            <a:off x="8759651" y="533400"/>
            <a:ext cx="3255922" cy="5791200"/>
            <a:chOff x="8759651" y="533400"/>
            <a:chExt cx="3255922" cy="5791200"/>
          </a:xfrm>
        </p:grpSpPr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193E760F-CE14-4B04-B437-AE98C2EE843A}"/>
                </a:ext>
              </a:extLst>
            </p:cNvPr>
            <p:cNvSpPr/>
            <p:nvPr/>
          </p:nvSpPr>
          <p:spPr>
            <a:xfrm rot="13500000">
              <a:off x="10141000" y="5565018"/>
              <a:ext cx="493224" cy="493224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126BCE4F-5283-4DB0-9406-9E94609F85F5}"/>
                </a:ext>
              </a:extLst>
            </p:cNvPr>
            <p:cNvGrpSpPr/>
            <p:nvPr/>
          </p:nvGrpSpPr>
          <p:grpSpPr>
            <a:xfrm rot="10800000">
              <a:off x="10155444" y="5576166"/>
              <a:ext cx="470928" cy="470928"/>
              <a:chOff x="8673895" y="4179448"/>
              <a:chExt cx="540000" cy="540000"/>
            </a:xfrm>
          </p:grpSpPr>
          <p:sp>
            <p:nvSpPr>
              <p:cNvPr id="106" name="矩形: 圓角 105">
                <a:extLst>
                  <a:ext uri="{FF2B5EF4-FFF2-40B4-BE49-F238E27FC236}">
                    <a16:creationId xmlns:a16="http://schemas.microsoft.com/office/drawing/2014/main" id="{5D0708BD-42F7-4A3F-A90C-20372794C3C5}"/>
                  </a:ext>
                </a:extLst>
              </p:cNvPr>
              <p:cNvSpPr/>
              <p:nvPr/>
            </p:nvSpPr>
            <p:spPr>
              <a:xfrm rot="2740907">
                <a:off x="8673895" y="4179448"/>
                <a:ext cx="540000" cy="540000"/>
              </a:xfrm>
              <a:prstGeom prst="roundRect">
                <a:avLst>
                  <a:gd name="adj" fmla="val 7857"/>
                </a:avLst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7" name="矩形: 圓角 106">
                <a:extLst>
                  <a:ext uri="{FF2B5EF4-FFF2-40B4-BE49-F238E27FC236}">
                    <a16:creationId xmlns:a16="http://schemas.microsoft.com/office/drawing/2014/main" id="{27B8EEB4-2403-45B9-875A-7A476905BD11}"/>
                  </a:ext>
                </a:extLst>
              </p:cNvPr>
              <p:cNvSpPr/>
              <p:nvPr/>
            </p:nvSpPr>
            <p:spPr>
              <a:xfrm rot="2740907">
                <a:off x="8763895" y="4269446"/>
                <a:ext cx="360000" cy="360000"/>
              </a:xfrm>
              <a:prstGeom prst="roundRect">
                <a:avLst>
                  <a:gd name="adj" fmla="val 7857"/>
                </a:avLst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82F695D5-DD1D-45C2-98D6-42654E9B3401}"/>
                </a:ext>
              </a:extLst>
            </p:cNvPr>
            <p:cNvSpPr txBox="1"/>
            <p:nvPr/>
          </p:nvSpPr>
          <p:spPr>
            <a:xfrm>
              <a:off x="10069255" y="5618107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rgbClr val="000000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rPr>
                <a:t>收集</a:t>
              </a:r>
              <a:endParaRPr lang="zh-TW" altLang="en-US" sz="1400" b="1" dirty="0">
                <a:solidFill>
                  <a:srgbClr val="000000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pic>
          <p:nvPicPr>
            <p:cNvPr id="109" name="圖片 108">
              <a:extLst>
                <a:ext uri="{FF2B5EF4-FFF2-40B4-BE49-F238E27FC236}">
                  <a16:creationId xmlns:a16="http://schemas.microsoft.com/office/drawing/2014/main" id="{119A550D-198C-450D-B7BD-C027B9B2C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526" y="5442152"/>
              <a:ext cx="720000" cy="713010"/>
            </a:xfrm>
            <a:prstGeom prst="rect">
              <a:avLst/>
            </a:prstGeom>
          </p:spPr>
        </p:pic>
        <p:pic>
          <p:nvPicPr>
            <p:cNvPr id="110" name="圖片 109">
              <a:extLst>
                <a:ext uri="{FF2B5EF4-FFF2-40B4-BE49-F238E27FC236}">
                  <a16:creationId xmlns:a16="http://schemas.microsoft.com/office/drawing/2014/main" id="{7F57007D-9F51-4A45-900A-1D6E28B0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946" y="5478657"/>
              <a:ext cx="720000" cy="640000"/>
            </a:xfrm>
            <a:prstGeom prst="rect">
              <a:avLst/>
            </a:prstGeom>
          </p:spPr>
        </p:pic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54ED4630-7BE9-4F5F-8798-CCBE766D4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51" y="533400"/>
              <a:ext cx="3255922" cy="5791200"/>
            </a:xfrm>
            <a:prstGeom prst="rect">
              <a:avLst/>
            </a:prstGeom>
          </p:spPr>
        </p:pic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967F9D2-4727-49B4-94D2-7DAD97E0B946}"/>
                </a:ext>
              </a:extLst>
            </p:cNvPr>
            <p:cNvSpPr/>
            <p:nvPr/>
          </p:nvSpPr>
          <p:spPr>
            <a:xfrm rot="18900000">
              <a:off x="9232693" y="1879290"/>
              <a:ext cx="157476" cy="1574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58E3B029-099C-405F-9D18-11C37108A108}"/>
                </a:ext>
              </a:extLst>
            </p:cNvPr>
            <p:cNvSpPr/>
            <p:nvPr/>
          </p:nvSpPr>
          <p:spPr>
            <a:xfrm rot="18900000">
              <a:off x="9256240" y="1902836"/>
              <a:ext cx="113582" cy="113581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5D8CC9D4-FBEB-46F0-9713-5D603AAC383A}"/>
                </a:ext>
              </a:extLst>
            </p:cNvPr>
            <p:cNvSpPr/>
            <p:nvPr/>
          </p:nvSpPr>
          <p:spPr>
            <a:xfrm rot="18900000">
              <a:off x="9291747" y="1938343"/>
              <a:ext cx="39369" cy="393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2018F3F6-32F8-432E-B89C-F83F48B06E00}"/>
                </a:ext>
              </a:extLst>
            </p:cNvPr>
            <p:cNvSpPr/>
            <p:nvPr/>
          </p:nvSpPr>
          <p:spPr>
            <a:xfrm rot="18900000">
              <a:off x="11006781" y="2768312"/>
              <a:ext cx="157476" cy="1574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F44066C5-3A58-4419-9C5E-AA0B1A820100}"/>
                </a:ext>
              </a:extLst>
            </p:cNvPr>
            <p:cNvSpPr/>
            <p:nvPr/>
          </p:nvSpPr>
          <p:spPr>
            <a:xfrm rot="18900000">
              <a:off x="11030328" y="2791858"/>
              <a:ext cx="113582" cy="113581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EC852657-1DF2-4AA9-8F5A-9B461D0F9141}"/>
                </a:ext>
              </a:extLst>
            </p:cNvPr>
            <p:cNvSpPr/>
            <p:nvPr/>
          </p:nvSpPr>
          <p:spPr>
            <a:xfrm rot="18900000">
              <a:off x="11065835" y="2827365"/>
              <a:ext cx="39369" cy="393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EA233EAF-D689-4599-A647-87E21E23E7C4}"/>
                </a:ext>
              </a:extLst>
            </p:cNvPr>
            <p:cNvSpPr/>
            <p:nvPr/>
          </p:nvSpPr>
          <p:spPr>
            <a:xfrm rot="18900000">
              <a:off x="10846042" y="1767938"/>
              <a:ext cx="157476" cy="1574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BF3D8FC1-CEFE-4E0C-9CE8-EE6273950262}"/>
                </a:ext>
              </a:extLst>
            </p:cNvPr>
            <p:cNvSpPr/>
            <p:nvPr/>
          </p:nvSpPr>
          <p:spPr>
            <a:xfrm rot="18900000">
              <a:off x="10869589" y="1791484"/>
              <a:ext cx="113582" cy="113581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F9B2D9F1-5B9F-4A7B-8574-0F92FEDE2CE6}"/>
                </a:ext>
              </a:extLst>
            </p:cNvPr>
            <p:cNvSpPr/>
            <p:nvPr/>
          </p:nvSpPr>
          <p:spPr>
            <a:xfrm rot="18900000">
              <a:off x="10905096" y="1826991"/>
              <a:ext cx="39369" cy="393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AC6F92AD-0EFB-4E58-9D35-21A6A4D2C87B}"/>
                </a:ext>
              </a:extLst>
            </p:cNvPr>
            <p:cNvSpPr/>
            <p:nvPr/>
          </p:nvSpPr>
          <p:spPr>
            <a:xfrm rot="18900000">
              <a:off x="11440401" y="4170778"/>
              <a:ext cx="157476" cy="1574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59C42525-4C41-47A3-9A6D-9B79EAC9E211}"/>
                </a:ext>
              </a:extLst>
            </p:cNvPr>
            <p:cNvSpPr/>
            <p:nvPr/>
          </p:nvSpPr>
          <p:spPr>
            <a:xfrm rot="18900000">
              <a:off x="11463948" y="4194324"/>
              <a:ext cx="113582" cy="113581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A0D60944-729C-46B0-AB79-9AB8FFDA8376}"/>
                </a:ext>
              </a:extLst>
            </p:cNvPr>
            <p:cNvSpPr/>
            <p:nvPr/>
          </p:nvSpPr>
          <p:spPr>
            <a:xfrm rot="18900000">
              <a:off x="11499455" y="4229831"/>
              <a:ext cx="39369" cy="393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1709CCD2-B0A7-4BFB-8965-87E6DEE8E8B0}"/>
                </a:ext>
              </a:extLst>
            </p:cNvPr>
            <p:cNvSpPr/>
            <p:nvPr/>
          </p:nvSpPr>
          <p:spPr>
            <a:xfrm rot="18900000">
              <a:off x="11018721" y="4094579"/>
              <a:ext cx="157476" cy="1574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2AEF6AB3-128E-47DD-9401-A6C07A507BFC}"/>
                </a:ext>
              </a:extLst>
            </p:cNvPr>
            <p:cNvSpPr/>
            <p:nvPr/>
          </p:nvSpPr>
          <p:spPr>
            <a:xfrm rot="18900000">
              <a:off x="11042268" y="4118125"/>
              <a:ext cx="113582" cy="113581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DC1A4A5D-182E-47D3-9EEA-2576EA9CA0A4}"/>
                </a:ext>
              </a:extLst>
            </p:cNvPr>
            <p:cNvSpPr/>
            <p:nvPr/>
          </p:nvSpPr>
          <p:spPr>
            <a:xfrm rot="18900000">
              <a:off x="11077775" y="4153632"/>
              <a:ext cx="39369" cy="393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B2F8CE49-C3BF-426E-9964-FBBBDFB4D9FC}"/>
                </a:ext>
              </a:extLst>
            </p:cNvPr>
            <p:cNvSpPr/>
            <p:nvPr/>
          </p:nvSpPr>
          <p:spPr>
            <a:xfrm rot="18900000">
              <a:off x="10816604" y="3832074"/>
              <a:ext cx="157476" cy="1574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DDDD9D69-6861-45A3-9603-5877A1D48134}"/>
                </a:ext>
              </a:extLst>
            </p:cNvPr>
            <p:cNvSpPr/>
            <p:nvPr/>
          </p:nvSpPr>
          <p:spPr>
            <a:xfrm rot="18900000">
              <a:off x="10840151" y="3855620"/>
              <a:ext cx="113582" cy="113581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FF6F8284-F682-40B2-B48C-F58A0783BCAA}"/>
                </a:ext>
              </a:extLst>
            </p:cNvPr>
            <p:cNvSpPr/>
            <p:nvPr/>
          </p:nvSpPr>
          <p:spPr>
            <a:xfrm rot="18900000">
              <a:off x="10875658" y="3891127"/>
              <a:ext cx="39369" cy="393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7F8C51F7-ECC2-43E4-B254-7A9055A4F420}"/>
                </a:ext>
              </a:extLst>
            </p:cNvPr>
            <p:cNvSpPr/>
            <p:nvPr/>
          </p:nvSpPr>
          <p:spPr>
            <a:xfrm rot="18900000">
              <a:off x="10567934" y="3639840"/>
              <a:ext cx="157476" cy="1574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84533806-375B-4E63-850F-6D4644A9F5EC}"/>
                </a:ext>
              </a:extLst>
            </p:cNvPr>
            <p:cNvSpPr/>
            <p:nvPr/>
          </p:nvSpPr>
          <p:spPr>
            <a:xfrm rot="18900000">
              <a:off x="10591481" y="3663386"/>
              <a:ext cx="113582" cy="113581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92B590D0-720F-403F-9285-5AA706DAF0DA}"/>
                </a:ext>
              </a:extLst>
            </p:cNvPr>
            <p:cNvSpPr/>
            <p:nvPr/>
          </p:nvSpPr>
          <p:spPr>
            <a:xfrm rot="18900000">
              <a:off x="10626988" y="3698893"/>
              <a:ext cx="39369" cy="393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38280F7E-CF13-4996-823A-6CDB87D06870}"/>
                </a:ext>
              </a:extLst>
            </p:cNvPr>
            <p:cNvSpPr/>
            <p:nvPr/>
          </p:nvSpPr>
          <p:spPr>
            <a:xfrm rot="18900000">
              <a:off x="10604188" y="3350264"/>
              <a:ext cx="157476" cy="1574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2EAA9FB3-E8D3-45DE-9452-12A79A20339B}"/>
                </a:ext>
              </a:extLst>
            </p:cNvPr>
            <p:cNvSpPr/>
            <p:nvPr/>
          </p:nvSpPr>
          <p:spPr>
            <a:xfrm rot="18900000">
              <a:off x="10627735" y="3373810"/>
              <a:ext cx="113582" cy="113581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9595959E-53A6-4B5E-A08C-BE36AD683C39}"/>
                </a:ext>
              </a:extLst>
            </p:cNvPr>
            <p:cNvSpPr/>
            <p:nvPr/>
          </p:nvSpPr>
          <p:spPr>
            <a:xfrm rot="18900000">
              <a:off x="10663242" y="3409317"/>
              <a:ext cx="39369" cy="393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2B395C46-3467-4EE4-8352-129321C1B66E}"/>
                </a:ext>
              </a:extLst>
            </p:cNvPr>
            <p:cNvSpPr/>
            <p:nvPr/>
          </p:nvSpPr>
          <p:spPr>
            <a:xfrm rot="18900000">
              <a:off x="10169444" y="3150152"/>
              <a:ext cx="157476" cy="1574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80E3560D-C715-4905-810D-91DC52FAB7AF}"/>
                </a:ext>
              </a:extLst>
            </p:cNvPr>
            <p:cNvSpPr/>
            <p:nvPr/>
          </p:nvSpPr>
          <p:spPr>
            <a:xfrm rot="18900000">
              <a:off x="10192991" y="3173698"/>
              <a:ext cx="113582" cy="113581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885A95E5-97C4-4846-8009-591B4BFB6C32}"/>
                </a:ext>
              </a:extLst>
            </p:cNvPr>
            <p:cNvSpPr/>
            <p:nvPr/>
          </p:nvSpPr>
          <p:spPr>
            <a:xfrm rot="18900000">
              <a:off x="10228498" y="3209205"/>
              <a:ext cx="39369" cy="393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226F2728-2023-407F-BBA0-3F4FF0FEBCD1}"/>
                </a:ext>
              </a:extLst>
            </p:cNvPr>
            <p:cNvSpPr/>
            <p:nvPr/>
          </p:nvSpPr>
          <p:spPr>
            <a:xfrm rot="18900000">
              <a:off x="9974692" y="3433777"/>
              <a:ext cx="157476" cy="1574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679A3DFF-99AD-4721-986D-C427A12A3CF5}"/>
                </a:ext>
              </a:extLst>
            </p:cNvPr>
            <p:cNvSpPr/>
            <p:nvPr/>
          </p:nvSpPr>
          <p:spPr>
            <a:xfrm rot="18900000">
              <a:off x="9998239" y="3457323"/>
              <a:ext cx="113582" cy="113581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4168F2FE-C112-44D0-9DB6-F12CCE130BE8}"/>
                </a:ext>
              </a:extLst>
            </p:cNvPr>
            <p:cNvSpPr/>
            <p:nvPr/>
          </p:nvSpPr>
          <p:spPr>
            <a:xfrm rot="18900000">
              <a:off x="10033746" y="3492830"/>
              <a:ext cx="39369" cy="393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E6977432-2314-4584-8934-B46A42A75BD2}"/>
                </a:ext>
              </a:extLst>
            </p:cNvPr>
            <p:cNvSpPr/>
            <p:nvPr/>
          </p:nvSpPr>
          <p:spPr>
            <a:xfrm rot="18900000">
              <a:off x="9690213" y="2575256"/>
              <a:ext cx="157476" cy="1574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68200D4C-E856-4D16-92FE-9A5A42BA99AE}"/>
                </a:ext>
              </a:extLst>
            </p:cNvPr>
            <p:cNvSpPr/>
            <p:nvPr/>
          </p:nvSpPr>
          <p:spPr>
            <a:xfrm rot="18900000">
              <a:off x="9713760" y="2598802"/>
              <a:ext cx="113582" cy="113581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03BEFE08-A2C8-4BDA-9984-F4C08B4CB0E7}"/>
                </a:ext>
              </a:extLst>
            </p:cNvPr>
            <p:cNvSpPr/>
            <p:nvPr/>
          </p:nvSpPr>
          <p:spPr>
            <a:xfrm rot="18900000">
              <a:off x="9749267" y="2634309"/>
              <a:ext cx="39369" cy="393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79706CED-C720-45CC-A1AC-B0B9AE18679E}"/>
                </a:ext>
              </a:extLst>
            </p:cNvPr>
            <p:cNvSpPr/>
            <p:nvPr/>
          </p:nvSpPr>
          <p:spPr>
            <a:xfrm rot="18900000">
              <a:off x="9117560" y="2960086"/>
              <a:ext cx="157476" cy="1574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6162380D-20F6-4B89-AF0F-19513F35B952}"/>
                </a:ext>
              </a:extLst>
            </p:cNvPr>
            <p:cNvSpPr/>
            <p:nvPr/>
          </p:nvSpPr>
          <p:spPr>
            <a:xfrm rot="18900000">
              <a:off x="9141107" y="2983632"/>
              <a:ext cx="113582" cy="113581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447F47F2-E9ED-4568-81D0-273838304F2B}"/>
                </a:ext>
              </a:extLst>
            </p:cNvPr>
            <p:cNvSpPr/>
            <p:nvPr/>
          </p:nvSpPr>
          <p:spPr>
            <a:xfrm rot="18900000">
              <a:off x="9176614" y="3019139"/>
              <a:ext cx="39369" cy="393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</p:grp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5EA9E520-2502-4595-8EF4-7B8A4A129D7E}"/>
              </a:ext>
            </a:extLst>
          </p:cNvPr>
          <p:cNvSpPr txBox="1"/>
          <p:nvPr/>
        </p:nvSpPr>
        <p:spPr>
          <a:xfrm>
            <a:off x="1777569" y="3975610"/>
            <a:ext cx="3175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defRPr>
            </a:lvl1pPr>
          </a:lstStyle>
          <a:p>
            <a:r>
              <a:rPr lang="zh-TW" altLang="en-US" dirty="0"/>
              <a:t>使用</a:t>
            </a:r>
            <a:endParaRPr lang="en-US" altLang="zh-TW" dirty="0"/>
          </a:p>
          <a:p>
            <a:r>
              <a:rPr lang="en-US" altLang="zh-TW" dirty="0"/>
              <a:t>Multiple Object</a:t>
            </a:r>
            <a:r>
              <a:rPr lang="zh-TW" altLang="en-US" dirty="0"/>
              <a:t> </a:t>
            </a:r>
            <a:r>
              <a:rPr lang="en-US" altLang="zh-TW" dirty="0"/>
              <a:t>Tracking</a:t>
            </a:r>
          </a:p>
          <a:p>
            <a:r>
              <a:rPr lang="zh-TW" altLang="en-US" dirty="0"/>
              <a:t>回傳星星座標</a:t>
            </a: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197C96BB-904A-44F4-93CE-A8F1633CB08C}"/>
              </a:ext>
            </a:extLst>
          </p:cNvPr>
          <p:cNvSpPr txBox="1"/>
          <p:nvPr/>
        </p:nvSpPr>
        <p:spPr>
          <a:xfrm>
            <a:off x="1811124" y="2289719"/>
            <a:ext cx="2447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使用陀螺儀數據</a:t>
            </a:r>
            <a:endParaRPr lang="en-US" altLang="zh-TW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確認星座</a:t>
            </a:r>
            <a:endParaRPr lang="en-US" altLang="zh-TW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89F63CB5-FE6A-4601-AA09-E77DE81C2D83}"/>
              </a:ext>
            </a:extLst>
          </p:cNvPr>
          <p:cNvSpPr txBox="1"/>
          <p:nvPr/>
        </p:nvSpPr>
        <p:spPr>
          <a:xfrm>
            <a:off x="241464" y="338139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手機拍攝星空</a:t>
            </a: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6944F53D-9498-4C39-8D09-858A7B5F0B13}"/>
              </a:ext>
            </a:extLst>
          </p:cNvPr>
          <p:cNvSpPr txBox="1"/>
          <p:nvPr/>
        </p:nvSpPr>
        <p:spPr>
          <a:xfrm>
            <a:off x="5344077" y="2448323"/>
            <a:ext cx="2606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時間</a:t>
            </a:r>
            <a:r>
              <a:rPr lang="en-US" altLang="zh-TW" sz="12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:2021/1/5 24:00</a:t>
            </a:r>
          </a:p>
          <a:p>
            <a:r>
              <a:rPr lang="zh-TW" altLang="en-US" sz="12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方位角</a:t>
            </a:r>
            <a:r>
              <a:rPr lang="en-US" altLang="zh-TW" sz="12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:108</a:t>
            </a:r>
          </a:p>
          <a:p>
            <a:r>
              <a:rPr lang="zh-TW" altLang="en-US" sz="12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仰角</a:t>
            </a:r>
            <a:r>
              <a:rPr lang="en-US" altLang="zh-TW" sz="12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:49s</a:t>
            </a:r>
          </a:p>
          <a:p>
            <a:r>
              <a:rPr lang="zh-TW" altLang="en-US" sz="12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經緯度</a:t>
            </a:r>
            <a:r>
              <a:rPr lang="en-US" altLang="zh-TW" sz="12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:(121.35, 23.75)</a:t>
            </a:r>
          </a:p>
        </p:txBody>
      </p:sp>
      <p:sp>
        <p:nvSpPr>
          <p:cNvPr id="161" name="文字方塊 160">
            <a:extLst>
              <a:ext uri="{FF2B5EF4-FFF2-40B4-BE49-F238E27FC236}">
                <a16:creationId xmlns:a16="http://schemas.microsoft.com/office/drawing/2014/main" id="{1A51487C-CFEB-4895-9B12-4E2EE1876C12}"/>
              </a:ext>
            </a:extLst>
          </p:cNvPr>
          <p:cNvSpPr txBox="1"/>
          <p:nvPr/>
        </p:nvSpPr>
        <p:spPr>
          <a:xfrm>
            <a:off x="5440949" y="5670824"/>
            <a:ext cx="314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(x, y) = </a:t>
            </a:r>
          </a:p>
          <a:p>
            <a:r>
              <a:rPr lang="en-US" altLang="zh-TW" sz="12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[(1, 1), (0, 4), (2, 3)..] </a:t>
            </a:r>
          </a:p>
        </p:txBody>
      </p:sp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A5F8E88E-2A89-4D68-B509-E99628F77C45}"/>
              </a:ext>
            </a:extLst>
          </p:cNvPr>
          <p:cNvSpPr txBox="1"/>
          <p:nvPr/>
        </p:nvSpPr>
        <p:spPr>
          <a:xfrm>
            <a:off x="5309802" y="3162347"/>
            <a:ext cx="1137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大熊座</a:t>
            </a:r>
            <a:endParaRPr lang="en-US" altLang="zh-TW" sz="20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FF931275-E6A7-459D-9002-62DD3F610EAA}"/>
              </a:ext>
            </a:extLst>
          </p:cNvPr>
          <p:cNvSpPr txBox="1"/>
          <p:nvPr/>
        </p:nvSpPr>
        <p:spPr>
          <a:xfrm>
            <a:off x="2339405" y="3960757"/>
            <a:ext cx="794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defRPr>
            </a:lvl1pPr>
          </a:lstStyle>
          <a:p>
            <a:r>
              <a:rPr lang="en-US" altLang="zh-TW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MOT</a:t>
            </a:r>
            <a:endParaRPr lang="zh-TW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FAC02792-4EE5-46EE-B05C-1E9A9B2FB510}"/>
              </a:ext>
            </a:extLst>
          </p:cNvPr>
          <p:cNvSpPr/>
          <p:nvPr/>
        </p:nvSpPr>
        <p:spPr>
          <a:xfrm>
            <a:off x="6012837" y="1335312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AR</a:t>
            </a:r>
          </a:p>
        </p:txBody>
      </p:sp>
    </p:spTree>
    <p:extLst>
      <p:ext uri="{BB962C8B-B14F-4D97-AF65-F5344CB8AC3E}">
        <p14:creationId xmlns:p14="http://schemas.microsoft.com/office/powerpoint/2010/main" val="365807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圖片 101">
            <a:extLst>
              <a:ext uri="{FF2B5EF4-FFF2-40B4-BE49-F238E27FC236}">
                <a16:creationId xmlns:a16="http://schemas.microsoft.com/office/drawing/2014/main" id="{54ED4630-7BE9-4F5F-8798-CCBE766D4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651" y="533400"/>
            <a:ext cx="3255922" cy="5791200"/>
          </a:xfrm>
          <a:prstGeom prst="rect">
            <a:avLst/>
          </a:prstGeom>
        </p:spPr>
      </p:pic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ADCD8C55-05F5-4FE8-8C42-DAEDEF270B7C}"/>
              </a:ext>
            </a:extLst>
          </p:cNvPr>
          <p:cNvSpPr/>
          <p:nvPr/>
        </p:nvSpPr>
        <p:spPr>
          <a:xfrm>
            <a:off x="8767612" y="549000"/>
            <a:ext cx="3240000" cy="5760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193E760F-CE14-4B04-B437-AE98C2EE843A}"/>
              </a:ext>
            </a:extLst>
          </p:cNvPr>
          <p:cNvSpPr/>
          <p:nvPr/>
        </p:nvSpPr>
        <p:spPr>
          <a:xfrm rot="13500000">
            <a:off x="10141000" y="5565018"/>
            <a:ext cx="493224" cy="493224"/>
          </a:xfrm>
          <a:prstGeom prst="roundRect">
            <a:avLst>
              <a:gd name="adj" fmla="val 7857"/>
            </a:avLst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26BCE4F-5283-4DB0-9406-9E94609F85F5}"/>
              </a:ext>
            </a:extLst>
          </p:cNvPr>
          <p:cNvGrpSpPr/>
          <p:nvPr/>
        </p:nvGrpSpPr>
        <p:grpSpPr>
          <a:xfrm rot="10800000">
            <a:off x="10155444" y="5576166"/>
            <a:ext cx="470928" cy="470928"/>
            <a:chOff x="8673895" y="4179448"/>
            <a:chExt cx="540000" cy="540000"/>
          </a:xfrm>
        </p:grpSpPr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5D0708BD-42F7-4A3F-A90C-20372794C3C5}"/>
                </a:ext>
              </a:extLst>
            </p:cNvPr>
            <p:cNvSpPr/>
            <p:nvPr/>
          </p:nvSpPr>
          <p:spPr>
            <a:xfrm rot="2740907">
              <a:off x="8673895" y="4179448"/>
              <a:ext cx="540000" cy="540000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27B8EEB4-2403-45B9-875A-7A476905BD11}"/>
                </a:ext>
              </a:extLst>
            </p:cNvPr>
            <p:cNvSpPr/>
            <p:nvPr/>
          </p:nvSpPr>
          <p:spPr>
            <a:xfrm rot="2740907">
              <a:off x="8763895" y="4269446"/>
              <a:ext cx="360000" cy="360000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82F695D5-DD1D-45C2-98D6-42654E9B3401}"/>
              </a:ext>
            </a:extLst>
          </p:cNvPr>
          <p:cNvSpPr txBox="1"/>
          <p:nvPr/>
        </p:nvSpPr>
        <p:spPr>
          <a:xfrm>
            <a:off x="10069255" y="561810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收集</a:t>
            </a:r>
            <a:endParaRPr lang="zh-TW" altLang="en-US" sz="1400" b="1" dirty="0">
              <a:solidFill>
                <a:srgbClr val="000000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pic>
        <p:nvPicPr>
          <p:cNvPr id="109" name="圖片 108">
            <a:extLst>
              <a:ext uri="{FF2B5EF4-FFF2-40B4-BE49-F238E27FC236}">
                <a16:creationId xmlns:a16="http://schemas.microsoft.com/office/drawing/2014/main" id="{119A550D-198C-450D-B7BD-C027B9B2CE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526" y="5442152"/>
            <a:ext cx="720000" cy="713010"/>
          </a:xfrm>
          <a:prstGeom prst="rect">
            <a:avLst/>
          </a:prstGeom>
        </p:spPr>
      </p:pic>
      <p:pic>
        <p:nvPicPr>
          <p:cNvPr id="110" name="圖片 109">
            <a:extLst>
              <a:ext uri="{FF2B5EF4-FFF2-40B4-BE49-F238E27FC236}">
                <a16:creationId xmlns:a16="http://schemas.microsoft.com/office/drawing/2014/main" id="{7F57007D-9F51-4A45-900A-1D6E28B0C3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946" y="5478657"/>
            <a:ext cx="720000" cy="64000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5D25F365-49E2-412C-9554-6A19479554CD}"/>
              </a:ext>
            </a:extLst>
          </p:cNvPr>
          <p:cNvGrpSpPr/>
          <p:nvPr/>
        </p:nvGrpSpPr>
        <p:grpSpPr>
          <a:xfrm>
            <a:off x="3701949" y="7335253"/>
            <a:ext cx="3255922" cy="5791200"/>
            <a:chOff x="8250615" y="533400"/>
            <a:chExt cx="3255922" cy="5791200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71AC1843-02ED-49F7-B6FE-41EBC2968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0615" y="533400"/>
              <a:ext cx="3255922" cy="57912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9C902DA1-D964-42F9-BFD5-381D59AEB288}"/>
                </a:ext>
              </a:extLst>
            </p:cNvPr>
            <p:cNvSpPr/>
            <p:nvPr/>
          </p:nvSpPr>
          <p:spPr>
            <a:xfrm>
              <a:off x="8258576" y="549000"/>
              <a:ext cx="3240000" cy="5760000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rPr>
                <a:t>	</a:t>
              </a:r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D6F5183D-ADD7-4EA4-971A-270F525B352C}"/>
                </a:ext>
              </a:extLst>
            </p:cNvPr>
            <p:cNvSpPr/>
            <p:nvPr/>
          </p:nvSpPr>
          <p:spPr>
            <a:xfrm rot="13500000">
              <a:off x="9631964" y="5565018"/>
              <a:ext cx="493224" cy="493224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D342EF4-0AF6-4778-A795-F53E71E83734}"/>
                </a:ext>
              </a:extLst>
            </p:cNvPr>
            <p:cNvGrpSpPr/>
            <p:nvPr/>
          </p:nvGrpSpPr>
          <p:grpSpPr>
            <a:xfrm rot="10800000">
              <a:off x="9646408" y="5576166"/>
              <a:ext cx="470928" cy="470928"/>
              <a:chOff x="8673895" y="4179448"/>
              <a:chExt cx="540000" cy="540000"/>
            </a:xfrm>
          </p:grpSpPr>
          <p:sp>
            <p:nvSpPr>
              <p:cNvPr id="19" name="矩形: 圓角 18">
                <a:extLst>
                  <a:ext uri="{FF2B5EF4-FFF2-40B4-BE49-F238E27FC236}">
                    <a16:creationId xmlns:a16="http://schemas.microsoft.com/office/drawing/2014/main" id="{B128925C-BFCB-4A74-9F3B-325C7D70801A}"/>
                  </a:ext>
                </a:extLst>
              </p:cNvPr>
              <p:cNvSpPr/>
              <p:nvPr/>
            </p:nvSpPr>
            <p:spPr>
              <a:xfrm rot="2740907">
                <a:off x="8673895" y="4179448"/>
                <a:ext cx="540000" cy="540000"/>
              </a:xfrm>
              <a:prstGeom prst="roundRect">
                <a:avLst>
                  <a:gd name="adj" fmla="val 7857"/>
                </a:avLst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8645A786-48BD-44AE-81FA-743C8EC3518E}"/>
                  </a:ext>
                </a:extLst>
              </p:cNvPr>
              <p:cNvSpPr/>
              <p:nvPr/>
            </p:nvSpPr>
            <p:spPr>
              <a:xfrm rot="2740907">
                <a:off x="8763895" y="4269446"/>
                <a:ext cx="360000" cy="360000"/>
              </a:xfrm>
              <a:prstGeom prst="roundRect">
                <a:avLst>
                  <a:gd name="adj" fmla="val 7857"/>
                </a:avLst>
              </a:prstGeom>
              <a:solidFill>
                <a:schemeClr val="bg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</p:grp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324552D2-C501-4943-A9CA-E855746F52D7}"/>
                </a:ext>
              </a:extLst>
            </p:cNvPr>
            <p:cNvSpPr txBox="1"/>
            <p:nvPr/>
          </p:nvSpPr>
          <p:spPr>
            <a:xfrm>
              <a:off x="9560219" y="5618107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rPr>
                <a:t>收集</a:t>
              </a:r>
              <a:endParaRPr lang="zh-TW" altLang="en-US" sz="1400" b="1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endParaRPr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F5CA9C01-FBC9-4F86-8F0F-4AF8D20B0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2490" y="5442152"/>
              <a:ext cx="720000" cy="71301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22BC942-FAFC-4517-95B5-1CFA089A0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5910" y="5478657"/>
              <a:ext cx="720000" cy="640000"/>
            </a:xfrm>
            <a:prstGeom prst="rect">
              <a:avLst/>
            </a:prstGeom>
          </p:spPr>
        </p:pic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04707206-19D9-435F-A54A-F67C5FBA90F3}"/>
                </a:ext>
              </a:extLst>
            </p:cNvPr>
            <p:cNvGrpSpPr/>
            <p:nvPr/>
          </p:nvGrpSpPr>
          <p:grpSpPr>
            <a:xfrm rot="18900000">
              <a:off x="8709076" y="1879290"/>
              <a:ext cx="157476" cy="157474"/>
              <a:chOff x="4693594" y="810260"/>
              <a:chExt cx="360000" cy="360000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594CF75C-871F-4594-90B3-8407CF6BB1AD}"/>
                  </a:ext>
                </a:extLst>
              </p:cNvPr>
              <p:cNvSpPr/>
              <p:nvPr/>
            </p:nvSpPr>
            <p:spPr>
              <a:xfrm>
                <a:off x="4693594" y="810260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5F81D7F-24C3-4AAA-97F0-5B08CDCBC737}"/>
                  </a:ext>
                </a:extLst>
              </p:cNvPr>
              <p:cNvSpPr/>
              <p:nvPr/>
            </p:nvSpPr>
            <p:spPr>
              <a:xfrm>
                <a:off x="4743766" y="865604"/>
                <a:ext cx="259656" cy="259656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37EEDAF3-E0DF-4506-9950-8E00FD99204D}"/>
                  </a:ext>
                </a:extLst>
              </p:cNvPr>
              <p:cNvSpPr/>
              <p:nvPr/>
            </p:nvSpPr>
            <p:spPr>
              <a:xfrm>
                <a:off x="4828594" y="945260"/>
                <a:ext cx="90000" cy="9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213AFD24-DE1F-48DA-911E-DD2978BDB2DC}"/>
                </a:ext>
              </a:extLst>
            </p:cNvPr>
            <p:cNvGrpSpPr/>
            <p:nvPr/>
          </p:nvGrpSpPr>
          <p:grpSpPr>
            <a:xfrm rot="18900000">
              <a:off x="10483164" y="2768312"/>
              <a:ext cx="157476" cy="157474"/>
              <a:chOff x="4693594" y="810260"/>
              <a:chExt cx="360000" cy="360000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3BE53F7F-0BC2-4071-AFFC-5A2BA85212A4}"/>
                  </a:ext>
                </a:extLst>
              </p:cNvPr>
              <p:cNvSpPr/>
              <p:nvPr/>
            </p:nvSpPr>
            <p:spPr>
              <a:xfrm>
                <a:off x="4693594" y="810260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A1058649-978E-4CED-A436-428A49225DB8}"/>
                  </a:ext>
                </a:extLst>
              </p:cNvPr>
              <p:cNvSpPr/>
              <p:nvPr/>
            </p:nvSpPr>
            <p:spPr>
              <a:xfrm>
                <a:off x="4743766" y="865604"/>
                <a:ext cx="259656" cy="259656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BE383F1-FA2D-4DEE-8255-CDD45A32FDA3}"/>
                  </a:ext>
                </a:extLst>
              </p:cNvPr>
              <p:cNvSpPr/>
              <p:nvPr/>
            </p:nvSpPr>
            <p:spPr>
              <a:xfrm>
                <a:off x="4828594" y="945260"/>
                <a:ext cx="90000" cy="9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01CED554-A127-40E7-8F0E-5DE61108C015}"/>
                </a:ext>
              </a:extLst>
            </p:cNvPr>
            <p:cNvGrpSpPr/>
            <p:nvPr/>
          </p:nvGrpSpPr>
          <p:grpSpPr>
            <a:xfrm rot="18900000">
              <a:off x="10322425" y="1767938"/>
              <a:ext cx="157476" cy="157474"/>
              <a:chOff x="4693594" y="810260"/>
              <a:chExt cx="360000" cy="360000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8870602C-4180-445A-ABD3-C30D6B32DCF2}"/>
                  </a:ext>
                </a:extLst>
              </p:cNvPr>
              <p:cNvSpPr/>
              <p:nvPr/>
            </p:nvSpPr>
            <p:spPr>
              <a:xfrm>
                <a:off x="4693594" y="810260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BDF572AA-B76A-44C4-9E4C-7620F0B6A48F}"/>
                  </a:ext>
                </a:extLst>
              </p:cNvPr>
              <p:cNvSpPr/>
              <p:nvPr/>
            </p:nvSpPr>
            <p:spPr>
              <a:xfrm>
                <a:off x="4743766" y="865604"/>
                <a:ext cx="259656" cy="259656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2A5F16D6-ABCF-4419-8F41-D0082D7C283E}"/>
                  </a:ext>
                </a:extLst>
              </p:cNvPr>
              <p:cNvSpPr/>
              <p:nvPr/>
            </p:nvSpPr>
            <p:spPr>
              <a:xfrm>
                <a:off x="4828594" y="945260"/>
                <a:ext cx="90000" cy="9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</p:grp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DD3A1F4C-8D10-46F1-B316-F311204CFA89}"/>
                </a:ext>
              </a:extLst>
            </p:cNvPr>
            <p:cNvGrpSpPr/>
            <p:nvPr/>
          </p:nvGrpSpPr>
          <p:grpSpPr>
            <a:xfrm rot="18900000">
              <a:off x="10916784" y="4170778"/>
              <a:ext cx="157476" cy="157474"/>
              <a:chOff x="4693594" y="810260"/>
              <a:chExt cx="360000" cy="360000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8DEF8493-E986-47F0-8625-9DEC4FAA804B}"/>
                  </a:ext>
                </a:extLst>
              </p:cNvPr>
              <p:cNvSpPr/>
              <p:nvPr/>
            </p:nvSpPr>
            <p:spPr>
              <a:xfrm>
                <a:off x="4693594" y="810260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8D427FB-52D6-4F7E-928D-1C3FBBE172F2}"/>
                  </a:ext>
                </a:extLst>
              </p:cNvPr>
              <p:cNvSpPr/>
              <p:nvPr/>
            </p:nvSpPr>
            <p:spPr>
              <a:xfrm>
                <a:off x="4743766" y="865604"/>
                <a:ext cx="259656" cy="259656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4D01FDD0-9697-45F0-89F9-6122E7F1E29A}"/>
                  </a:ext>
                </a:extLst>
              </p:cNvPr>
              <p:cNvSpPr/>
              <p:nvPr/>
            </p:nvSpPr>
            <p:spPr>
              <a:xfrm>
                <a:off x="4828594" y="945260"/>
                <a:ext cx="90000" cy="9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28D67D5-A9DC-406B-A19D-5D50F0BF3C6F}"/>
                </a:ext>
              </a:extLst>
            </p:cNvPr>
            <p:cNvGrpSpPr/>
            <p:nvPr/>
          </p:nvGrpSpPr>
          <p:grpSpPr>
            <a:xfrm rot="18900000">
              <a:off x="10495104" y="4094579"/>
              <a:ext cx="157476" cy="157474"/>
              <a:chOff x="4693594" y="810260"/>
              <a:chExt cx="360000" cy="360000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B0B1B53-5E6B-49BB-B393-76CE461DD695}"/>
                  </a:ext>
                </a:extLst>
              </p:cNvPr>
              <p:cNvSpPr/>
              <p:nvPr/>
            </p:nvSpPr>
            <p:spPr>
              <a:xfrm>
                <a:off x="4693594" y="810260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FDBF33D5-AEFE-4D34-90FF-33CEA384BAB5}"/>
                  </a:ext>
                </a:extLst>
              </p:cNvPr>
              <p:cNvSpPr/>
              <p:nvPr/>
            </p:nvSpPr>
            <p:spPr>
              <a:xfrm>
                <a:off x="4743766" y="865604"/>
                <a:ext cx="259656" cy="259656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37F713F1-3ADC-4B18-9797-F8B7219E9034}"/>
                  </a:ext>
                </a:extLst>
              </p:cNvPr>
              <p:cNvSpPr/>
              <p:nvPr/>
            </p:nvSpPr>
            <p:spPr>
              <a:xfrm>
                <a:off x="4828594" y="945260"/>
                <a:ext cx="90000" cy="9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</p:grp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DD8F1646-7B0B-45BB-8D6A-CA1F7B61234E}"/>
                </a:ext>
              </a:extLst>
            </p:cNvPr>
            <p:cNvGrpSpPr/>
            <p:nvPr/>
          </p:nvGrpSpPr>
          <p:grpSpPr>
            <a:xfrm rot="18900000">
              <a:off x="10292987" y="3832074"/>
              <a:ext cx="157476" cy="157474"/>
              <a:chOff x="4693594" y="810260"/>
              <a:chExt cx="360000" cy="360000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DCF92EC6-00DA-4D81-9CEE-8E9041D910A1}"/>
                  </a:ext>
                </a:extLst>
              </p:cNvPr>
              <p:cNvSpPr/>
              <p:nvPr/>
            </p:nvSpPr>
            <p:spPr>
              <a:xfrm>
                <a:off x="4693594" y="810260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ADDE2BA2-D27F-4923-97CE-E13286F4E097}"/>
                  </a:ext>
                </a:extLst>
              </p:cNvPr>
              <p:cNvSpPr/>
              <p:nvPr/>
            </p:nvSpPr>
            <p:spPr>
              <a:xfrm>
                <a:off x="4743766" y="865604"/>
                <a:ext cx="259656" cy="259656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733175C-A9C5-486C-91AA-BFDFA6E057F2}"/>
                  </a:ext>
                </a:extLst>
              </p:cNvPr>
              <p:cNvSpPr/>
              <p:nvPr/>
            </p:nvSpPr>
            <p:spPr>
              <a:xfrm>
                <a:off x="4828594" y="945260"/>
                <a:ext cx="90000" cy="9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7AA75647-FAD4-491A-8540-3C674076FF09}"/>
                </a:ext>
              </a:extLst>
            </p:cNvPr>
            <p:cNvGrpSpPr/>
            <p:nvPr/>
          </p:nvGrpSpPr>
          <p:grpSpPr>
            <a:xfrm rot="18900000">
              <a:off x="10044317" y="3639840"/>
              <a:ext cx="157476" cy="157474"/>
              <a:chOff x="4693594" y="810260"/>
              <a:chExt cx="360000" cy="360000"/>
            </a:xfrm>
          </p:grpSpPr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407AFFF3-3536-4516-A30D-B88F995DC4A7}"/>
                  </a:ext>
                </a:extLst>
              </p:cNvPr>
              <p:cNvSpPr/>
              <p:nvPr/>
            </p:nvSpPr>
            <p:spPr>
              <a:xfrm>
                <a:off x="4693594" y="810260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BB043E37-9F09-4AF3-B937-958A2FA34F61}"/>
                  </a:ext>
                </a:extLst>
              </p:cNvPr>
              <p:cNvSpPr/>
              <p:nvPr/>
            </p:nvSpPr>
            <p:spPr>
              <a:xfrm>
                <a:off x="4743766" y="865604"/>
                <a:ext cx="259656" cy="259656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47126E5-4DC2-4F58-A18C-29611107E893}"/>
                  </a:ext>
                </a:extLst>
              </p:cNvPr>
              <p:cNvSpPr/>
              <p:nvPr/>
            </p:nvSpPr>
            <p:spPr>
              <a:xfrm>
                <a:off x="4828594" y="945260"/>
                <a:ext cx="90000" cy="9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</p:grpSp>
        <p:grpSp>
          <p:nvGrpSpPr>
            <p:cNvPr id="68" name="群組 67">
              <a:extLst>
                <a:ext uri="{FF2B5EF4-FFF2-40B4-BE49-F238E27FC236}">
                  <a16:creationId xmlns:a16="http://schemas.microsoft.com/office/drawing/2014/main" id="{EC9CD003-A987-4777-B89D-0E38A71DA37A}"/>
                </a:ext>
              </a:extLst>
            </p:cNvPr>
            <p:cNvGrpSpPr/>
            <p:nvPr/>
          </p:nvGrpSpPr>
          <p:grpSpPr>
            <a:xfrm rot="18900000">
              <a:off x="10080571" y="3350264"/>
              <a:ext cx="157476" cy="157474"/>
              <a:chOff x="4693594" y="810260"/>
              <a:chExt cx="360000" cy="360000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F70974DE-7999-4080-BAEA-2B64246A885B}"/>
                  </a:ext>
                </a:extLst>
              </p:cNvPr>
              <p:cNvSpPr/>
              <p:nvPr/>
            </p:nvSpPr>
            <p:spPr>
              <a:xfrm>
                <a:off x="4693594" y="810260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DD396DE8-52DA-4E5C-A5EA-375CE6EC3F79}"/>
                  </a:ext>
                </a:extLst>
              </p:cNvPr>
              <p:cNvSpPr/>
              <p:nvPr/>
            </p:nvSpPr>
            <p:spPr>
              <a:xfrm>
                <a:off x="4743766" y="865604"/>
                <a:ext cx="259656" cy="259656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6EE6C608-489C-4114-8E6D-A0AF59738DDE}"/>
                  </a:ext>
                </a:extLst>
              </p:cNvPr>
              <p:cNvSpPr/>
              <p:nvPr/>
            </p:nvSpPr>
            <p:spPr>
              <a:xfrm>
                <a:off x="4828594" y="945260"/>
                <a:ext cx="90000" cy="9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</p:grp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E2EB3462-C461-45F1-968A-565C68446B0B}"/>
                </a:ext>
              </a:extLst>
            </p:cNvPr>
            <p:cNvGrpSpPr/>
            <p:nvPr/>
          </p:nvGrpSpPr>
          <p:grpSpPr>
            <a:xfrm rot="18900000">
              <a:off x="9645827" y="3150152"/>
              <a:ext cx="157476" cy="157474"/>
              <a:chOff x="4693594" y="810260"/>
              <a:chExt cx="360000" cy="360000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133F77A3-B913-48A3-8FF2-1471D1E000A7}"/>
                  </a:ext>
                </a:extLst>
              </p:cNvPr>
              <p:cNvSpPr/>
              <p:nvPr/>
            </p:nvSpPr>
            <p:spPr>
              <a:xfrm>
                <a:off x="4693594" y="810260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3877EF16-B571-4A84-91CA-5622D5CDC703}"/>
                  </a:ext>
                </a:extLst>
              </p:cNvPr>
              <p:cNvSpPr/>
              <p:nvPr/>
            </p:nvSpPr>
            <p:spPr>
              <a:xfrm>
                <a:off x="4743766" y="865604"/>
                <a:ext cx="259656" cy="259656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979CB1A4-8D8D-446F-8C2C-D035B5881BB3}"/>
                  </a:ext>
                </a:extLst>
              </p:cNvPr>
              <p:cNvSpPr/>
              <p:nvPr/>
            </p:nvSpPr>
            <p:spPr>
              <a:xfrm>
                <a:off x="4828594" y="945260"/>
                <a:ext cx="90000" cy="9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41C5E6FE-FD6D-4130-8D3E-726ED3D5239F}"/>
                </a:ext>
              </a:extLst>
            </p:cNvPr>
            <p:cNvGrpSpPr/>
            <p:nvPr/>
          </p:nvGrpSpPr>
          <p:grpSpPr>
            <a:xfrm rot="18900000">
              <a:off x="9451075" y="3433777"/>
              <a:ext cx="157476" cy="157474"/>
              <a:chOff x="4693594" y="810260"/>
              <a:chExt cx="360000" cy="360000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2E5062F1-31A3-4758-84CA-7ED507CFF63B}"/>
                  </a:ext>
                </a:extLst>
              </p:cNvPr>
              <p:cNvSpPr/>
              <p:nvPr/>
            </p:nvSpPr>
            <p:spPr>
              <a:xfrm>
                <a:off x="4693594" y="810260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62AAFDE1-FA9F-48FE-90E6-4150EFF92A3E}"/>
                  </a:ext>
                </a:extLst>
              </p:cNvPr>
              <p:cNvSpPr/>
              <p:nvPr/>
            </p:nvSpPr>
            <p:spPr>
              <a:xfrm>
                <a:off x="4743766" y="865604"/>
                <a:ext cx="259656" cy="259656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4EBE86C3-ADD6-409F-84C6-14D29C6B7ED9}"/>
                  </a:ext>
                </a:extLst>
              </p:cNvPr>
              <p:cNvSpPr/>
              <p:nvPr/>
            </p:nvSpPr>
            <p:spPr>
              <a:xfrm>
                <a:off x="4828594" y="945260"/>
                <a:ext cx="90000" cy="9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</p:grp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8A1ECB38-9D49-4CCA-9313-2BF488A7BE79}"/>
                </a:ext>
              </a:extLst>
            </p:cNvPr>
            <p:cNvGrpSpPr/>
            <p:nvPr/>
          </p:nvGrpSpPr>
          <p:grpSpPr>
            <a:xfrm rot="18900000">
              <a:off x="9166596" y="2575256"/>
              <a:ext cx="157476" cy="157474"/>
              <a:chOff x="4693594" y="810260"/>
              <a:chExt cx="360000" cy="360000"/>
            </a:xfrm>
          </p:grpSpPr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EFF584CF-D46A-4AB1-A6BC-4E490D785CD8}"/>
                  </a:ext>
                </a:extLst>
              </p:cNvPr>
              <p:cNvSpPr/>
              <p:nvPr/>
            </p:nvSpPr>
            <p:spPr>
              <a:xfrm>
                <a:off x="4693594" y="810260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75A5C16C-F970-41A8-9F6D-D45EAC1B8699}"/>
                  </a:ext>
                </a:extLst>
              </p:cNvPr>
              <p:cNvSpPr/>
              <p:nvPr/>
            </p:nvSpPr>
            <p:spPr>
              <a:xfrm>
                <a:off x="4743766" y="865604"/>
                <a:ext cx="259656" cy="259656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FA26D600-BDBA-48C0-9EA1-8C1930350EE9}"/>
                  </a:ext>
                </a:extLst>
              </p:cNvPr>
              <p:cNvSpPr/>
              <p:nvPr/>
            </p:nvSpPr>
            <p:spPr>
              <a:xfrm>
                <a:off x="4828594" y="945260"/>
                <a:ext cx="90000" cy="9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</p:grpSp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F17776AE-BE6A-4B97-8E8E-ABD9F685C9C0}"/>
                </a:ext>
              </a:extLst>
            </p:cNvPr>
            <p:cNvGrpSpPr/>
            <p:nvPr/>
          </p:nvGrpSpPr>
          <p:grpSpPr>
            <a:xfrm rot="18900000">
              <a:off x="8593943" y="2960086"/>
              <a:ext cx="157476" cy="157474"/>
              <a:chOff x="4693594" y="810260"/>
              <a:chExt cx="360000" cy="360000"/>
            </a:xfrm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481D8B06-0D3E-4025-839F-9B4768E1257C}"/>
                  </a:ext>
                </a:extLst>
              </p:cNvPr>
              <p:cNvSpPr/>
              <p:nvPr/>
            </p:nvSpPr>
            <p:spPr>
              <a:xfrm>
                <a:off x="4693594" y="810260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10EE2BB6-3BE6-4B97-9EB6-C4488E7FD22A}"/>
                  </a:ext>
                </a:extLst>
              </p:cNvPr>
              <p:cNvSpPr/>
              <p:nvPr/>
            </p:nvSpPr>
            <p:spPr>
              <a:xfrm>
                <a:off x="4743766" y="865604"/>
                <a:ext cx="259656" cy="259656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1189264E-77D7-4FA8-8D16-D8EADDCFC970}"/>
                  </a:ext>
                </a:extLst>
              </p:cNvPr>
              <p:cNvSpPr/>
              <p:nvPr/>
            </p:nvSpPr>
            <p:spPr>
              <a:xfrm>
                <a:off x="4828594" y="945260"/>
                <a:ext cx="90000" cy="9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  <a:latin typeface="内海フォント-Light" panose="02000600000000000000" pitchFamily="2" charset="-120"/>
                  <a:ea typeface="内海フォント-Light" panose="02000600000000000000" pitchFamily="2" charset="-120"/>
                  <a:cs typeface="内海フォント-Light" panose="02000600000000000000" pitchFamily="2" charset="-120"/>
                </a:endParaRP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F1F9BEA1-BA60-4367-883F-C0E6E38A3226}"/>
              </a:ext>
            </a:extLst>
          </p:cNvPr>
          <p:cNvSpPr txBox="1"/>
          <p:nvPr/>
        </p:nvSpPr>
        <p:spPr>
          <a:xfrm>
            <a:off x="5563611" y="403791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流程</a:t>
            </a:r>
            <a:r>
              <a:rPr lang="en-US" altLang="zh-TW" sz="32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:</a:t>
            </a:r>
            <a:endParaRPr lang="zh-TW" altLang="en-US" sz="32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A330361-650B-4E3C-B76E-D5CFE97426E2}"/>
              </a:ext>
            </a:extLst>
          </p:cNvPr>
          <p:cNvSpPr txBox="1"/>
          <p:nvPr/>
        </p:nvSpPr>
        <p:spPr>
          <a:xfrm>
            <a:off x="5383841" y="4011632"/>
            <a:ext cx="1980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defRPr>
            </a:lvl1pPr>
          </a:lstStyle>
          <a:p>
            <a:r>
              <a:rPr lang="zh-TW" altLang="en-US" dirty="0"/>
              <a:t>將</a:t>
            </a:r>
            <a:r>
              <a:rPr lang="en-US" altLang="zh-TW" dirty="0"/>
              <a:t>Marker</a:t>
            </a:r>
          </a:p>
          <a:p>
            <a:r>
              <a:rPr lang="zh-TW" altLang="en-US" dirty="0"/>
              <a:t>置於對應座標上</a:t>
            </a: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5D28AEDE-5EB9-4527-9761-29C5B69A3363}"/>
              </a:ext>
            </a:extLst>
          </p:cNvPr>
          <p:cNvSpPr txBox="1"/>
          <p:nvPr/>
        </p:nvSpPr>
        <p:spPr>
          <a:xfrm>
            <a:off x="5356002" y="2147999"/>
            <a:ext cx="2802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使用</a:t>
            </a:r>
            <a:endParaRPr lang="en-US" altLang="zh-TW" sz="20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Augmented Reality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將</a:t>
            </a:r>
            <a:r>
              <a:rPr lang="en-US" altLang="zh-TW" sz="20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模型放入畫面中</a:t>
            </a:r>
          </a:p>
        </p:txBody>
      </p: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5EA9E520-2502-4595-8EF4-7B8A4A129D7E}"/>
              </a:ext>
            </a:extLst>
          </p:cNvPr>
          <p:cNvSpPr txBox="1"/>
          <p:nvPr/>
        </p:nvSpPr>
        <p:spPr>
          <a:xfrm>
            <a:off x="2085609" y="3961493"/>
            <a:ext cx="3262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defRPr>
            </a:lvl1pPr>
          </a:lstStyle>
          <a:p>
            <a:r>
              <a:rPr lang="zh-TW" altLang="en-US" dirty="0"/>
              <a:t>使用</a:t>
            </a:r>
            <a:endParaRPr lang="en-US" altLang="zh-TW" dirty="0"/>
          </a:p>
          <a:p>
            <a:r>
              <a:rPr lang="en-US" altLang="zh-TW" dirty="0"/>
              <a:t>Multiple Object Tracking</a:t>
            </a:r>
          </a:p>
          <a:p>
            <a:r>
              <a:rPr lang="zh-TW" altLang="en-US" dirty="0"/>
              <a:t>回傳星星座標</a:t>
            </a: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197C96BB-904A-44F4-93CE-A8F1633CB08C}"/>
              </a:ext>
            </a:extLst>
          </p:cNvPr>
          <p:cNvSpPr txBox="1"/>
          <p:nvPr/>
        </p:nvSpPr>
        <p:spPr>
          <a:xfrm>
            <a:off x="2086382" y="2176754"/>
            <a:ext cx="2447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defRPr>
            </a:lvl1pPr>
          </a:lstStyle>
          <a:p>
            <a:r>
              <a:rPr lang="zh-TW" altLang="en-US" dirty="0"/>
              <a:t>使用陀螺儀數據</a:t>
            </a:r>
            <a:endParaRPr lang="en-US" altLang="zh-TW" dirty="0"/>
          </a:p>
          <a:p>
            <a:r>
              <a:rPr lang="zh-TW" altLang="en-US" dirty="0"/>
              <a:t>確認星座</a:t>
            </a:r>
            <a:endParaRPr lang="en-US" altLang="zh-TW" dirty="0"/>
          </a:p>
        </p:txBody>
      </p: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89F63CB5-FE6A-4601-AA09-E77DE81C2D83}"/>
              </a:ext>
            </a:extLst>
          </p:cNvPr>
          <p:cNvSpPr txBox="1"/>
          <p:nvPr/>
        </p:nvSpPr>
        <p:spPr>
          <a:xfrm>
            <a:off x="562487" y="3230070"/>
            <a:ext cx="1723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defRPr>
            </a:lvl1pPr>
          </a:lstStyle>
          <a:p>
            <a:r>
              <a:rPr lang="zh-TW" altLang="en-US" dirty="0"/>
              <a:t>手機拍攝星空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59" name="3D 模型 158">
                <a:extLst>
                  <a:ext uri="{FF2B5EF4-FFF2-40B4-BE49-F238E27FC236}">
                    <a16:creationId xmlns:a16="http://schemas.microsoft.com/office/drawing/2014/main" id="{8C4A589D-C1A7-4B79-868C-4840A9D1226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0150450">
              <a:off x="8890540" y="1602647"/>
              <a:ext cx="2785068" cy="2718759"/>
            </p:xfrm>
            <a:graphic>
              <a:graphicData uri="http://schemas.microsoft.com/office/drawing/2017/model3d">
                <am3d:model3d r:embed="rId7">
                  <am3d:spPr>
                    <a:xfrm rot="20150450">
                      <a:off x="0" y="0"/>
                      <a:ext cx="2785068" cy="2718759"/>
                    </a:xfrm>
                    <a:prstGeom prst="rect">
                      <a:avLst/>
                    </a:prstGeom>
                  </am3d:spPr>
                  <am3d:camera>
                    <am3d:pos x="0" y="0" z="727840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4716" d="1000000"/>
                    <am3d:preTrans dx="-13386432" dy="-2353078" dz="-5616169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2717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59" name="3D 模型 158">
                <a:extLst>
                  <a:ext uri="{FF2B5EF4-FFF2-40B4-BE49-F238E27FC236}">
                    <a16:creationId xmlns:a16="http://schemas.microsoft.com/office/drawing/2014/main" id="{8C4A589D-C1A7-4B79-868C-4840A9D122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0150450">
                <a:off x="8890540" y="1602647"/>
                <a:ext cx="2785068" cy="2718759"/>
              </a:xfrm>
              <a:prstGeom prst="rect">
                <a:avLst/>
              </a:prstGeom>
            </p:spPr>
          </p:pic>
        </mc:Fallback>
      </mc:AlternateContent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8C61953A-51EA-4D00-855F-63806EB4BBF0}"/>
              </a:ext>
            </a:extLst>
          </p:cNvPr>
          <p:cNvSpPr txBox="1"/>
          <p:nvPr/>
        </p:nvSpPr>
        <p:spPr>
          <a:xfrm>
            <a:off x="9871825" y="4627193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defRPr>
            </a:lvl1pPr>
          </a:lstStyle>
          <a:p>
            <a:r>
              <a:rPr lang="en-US" altLang="zh-TW" dirty="0"/>
              <a:t>RESULT!</a:t>
            </a:r>
            <a:endParaRPr lang="zh-TW" altLang="en-US" dirty="0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F9531922-B254-4B48-BD90-EFE956E10740}"/>
              </a:ext>
            </a:extLst>
          </p:cNvPr>
          <p:cNvSpPr txBox="1"/>
          <p:nvPr/>
        </p:nvSpPr>
        <p:spPr>
          <a:xfrm>
            <a:off x="2715529" y="3961493"/>
            <a:ext cx="794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defRPr>
            </a:lvl1pPr>
          </a:lstStyle>
          <a:p>
            <a:r>
              <a:rPr lang="en-US" altLang="zh-TW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MOT</a:t>
            </a:r>
            <a:endParaRPr lang="zh-TW" alt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7362D3A-862E-4B8E-A925-4A69DE7AAE10}"/>
              </a:ext>
            </a:extLst>
          </p:cNvPr>
          <p:cNvSpPr/>
          <p:nvPr/>
        </p:nvSpPr>
        <p:spPr>
          <a:xfrm>
            <a:off x="5915609" y="21613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AR</a:t>
            </a:r>
          </a:p>
        </p:txBody>
      </p:sp>
      <p:pic>
        <p:nvPicPr>
          <p:cNvPr id="176" name="圖片 175">
            <a:extLst>
              <a:ext uri="{FF2B5EF4-FFF2-40B4-BE49-F238E27FC236}">
                <a16:creationId xmlns:a16="http://schemas.microsoft.com/office/drawing/2014/main" id="{4B430680-6EF8-41C6-BF4B-C98B68DC0FB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238604" y="-627049"/>
            <a:ext cx="531446" cy="436646"/>
          </a:xfrm>
          <a:prstGeom prst="rect">
            <a:avLst/>
          </a:prstGeom>
          <a:effectLst>
            <a:glow rad="101600">
              <a:schemeClr val="accent2">
                <a:lumMod val="50000"/>
                <a:alpha val="60000"/>
              </a:schemeClr>
            </a:glow>
          </a:effectLst>
        </p:spPr>
      </p:pic>
      <p:pic>
        <p:nvPicPr>
          <p:cNvPr id="177" name="圖片 176">
            <a:extLst>
              <a:ext uri="{FF2B5EF4-FFF2-40B4-BE49-F238E27FC236}">
                <a16:creationId xmlns:a16="http://schemas.microsoft.com/office/drawing/2014/main" id="{0ADB509C-3EFC-404E-8606-669B5289089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9"/>
          <a:stretch/>
        </p:blipFill>
        <p:spPr>
          <a:xfrm rot="10800000">
            <a:off x="794554" y="6982846"/>
            <a:ext cx="474345" cy="481965"/>
          </a:xfrm>
          <a:prstGeom prst="rect">
            <a:avLst/>
          </a:prstGeom>
          <a:effectLst>
            <a:glow rad="101600">
              <a:schemeClr val="accent6">
                <a:lumMod val="50000"/>
                <a:alpha val="60000"/>
              </a:schemeClr>
            </a:glow>
          </a:effectLst>
        </p:spPr>
      </p:pic>
      <p:pic>
        <p:nvPicPr>
          <p:cNvPr id="178" name="圖片 177">
            <a:extLst>
              <a:ext uri="{FF2B5EF4-FFF2-40B4-BE49-F238E27FC236}">
                <a16:creationId xmlns:a16="http://schemas.microsoft.com/office/drawing/2014/main" id="{A2E95ED8-DC78-45B9-8254-FA5D771988B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12386301" y="3326953"/>
            <a:ext cx="474345" cy="461010"/>
          </a:xfrm>
          <a:prstGeom prst="rect">
            <a:avLst/>
          </a:prstGeom>
          <a:effectLst>
            <a:glow rad="101600">
              <a:schemeClr val="accent5">
                <a:lumMod val="50000"/>
                <a:alpha val="60000"/>
              </a:schemeClr>
            </a:glow>
          </a:effectLst>
        </p:spPr>
      </p:pic>
      <p:pic>
        <p:nvPicPr>
          <p:cNvPr id="179" name="圖片 178">
            <a:extLst>
              <a:ext uri="{FF2B5EF4-FFF2-40B4-BE49-F238E27FC236}">
                <a16:creationId xmlns:a16="http://schemas.microsoft.com/office/drawing/2014/main" id="{0C1B71A9-4DD0-4930-9B5D-821B75EE46D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-291193" y="3961493"/>
            <a:ext cx="197762" cy="279340"/>
          </a:xfrm>
          <a:prstGeom prst="rect">
            <a:avLst/>
          </a:prstGeom>
        </p:spPr>
      </p:pic>
      <p:pic>
        <p:nvPicPr>
          <p:cNvPr id="180" name="圖片 179">
            <a:extLst>
              <a:ext uri="{FF2B5EF4-FFF2-40B4-BE49-F238E27FC236}">
                <a16:creationId xmlns:a16="http://schemas.microsoft.com/office/drawing/2014/main" id="{FA7AFAF0-7680-4E75-8A4F-2B01FF64BB9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12363796" y="2147999"/>
            <a:ext cx="137427" cy="279340"/>
          </a:xfrm>
          <a:prstGeom prst="rect">
            <a:avLst/>
          </a:prstGeom>
        </p:spPr>
      </p:pic>
      <p:pic>
        <p:nvPicPr>
          <p:cNvPr id="181" name="圖片 180">
            <a:extLst>
              <a:ext uri="{FF2B5EF4-FFF2-40B4-BE49-F238E27FC236}">
                <a16:creationId xmlns:a16="http://schemas.microsoft.com/office/drawing/2014/main" id="{AB44C9BD-B43C-43A2-BBE5-FCF98580DA3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4333998" y="-294914"/>
            <a:ext cx="146686" cy="279340"/>
          </a:xfrm>
          <a:prstGeom prst="rect">
            <a:avLst/>
          </a:prstGeom>
        </p:spPr>
      </p:pic>
      <p:pic>
        <p:nvPicPr>
          <p:cNvPr id="182" name="圖片 181">
            <a:extLst>
              <a:ext uri="{FF2B5EF4-FFF2-40B4-BE49-F238E27FC236}">
                <a16:creationId xmlns:a16="http://schemas.microsoft.com/office/drawing/2014/main" id="{FE57F912-BDEA-4A51-BEAA-4BF602046FE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3035595" y="6967533"/>
            <a:ext cx="154306" cy="279340"/>
          </a:xfrm>
          <a:prstGeom prst="rect">
            <a:avLst/>
          </a:prstGeom>
        </p:spPr>
      </p:pic>
      <p:pic>
        <p:nvPicPr>
          <p:cNvPr id="183" name="圖片 182">
            <a:extLst>
              <a:ext uri="{FF2B5EF4-FFF2-40B4-BE49-F238E27FC236}">
                <a16:creationId xmlns:a16="http://schemas.microsoft.com/office/drawing/2014/main" id="{57D9965E-1E59-49A9-A9EB-B012365D654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490"/>
          <a:stretch/>
        </p:blipFill>
        <p:spPr>
          <a:xfrm rot="10800000">
            <a:off x="12493611" y="4687578"/>
            <a:ext cx="191071" cy="279340"/>
          </a:xfrm>
          <a:prstGeom prst="rect">
            <a:avLst/>
          </a:prstGeom>
        </p:spPr>
      </p:pic>
      <p:pic>
        <p:nvPicPr>
          <p:cNvPr id="184" name="圖片 183">
            <a:extLst>
              <a:ext uri="{FF2B5EF4-FFF2-40B4-BE49-F238E27FC236}">
                <a16:creationId xmlns:a16="http://schemas.microsoft.com/office/drawing/2014/main" id="{ED51D3D8-CF55-47E6-AF74-D8675B6B0B9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7083881" y="6967533"/>
            <a:ext cx="176368" cy="279340"/>
          </a:xfrm>
          <a:prstGeom prst="rect">
            <a:avLst/>
          </a:prstGeom>
        </p:spPr>
      </p:pic>
      <p:pic>
        <p:nvPicPr>
          <p:cNvPr id="185" name="圖片 184">
            <a:extLst>
              <a:ext uri="{FF2B5EF4-FFF2-40B4-BE49-F238E27FC236}">
                <a16:creationId xmlns:a16="http://schemas.microsoft.com/office/drawing/2014/main" id="{BA8A3275-08A0-47AB-AA49-03D15CA1985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-1207741" y="288208"/>
            <a:ext cx="1207741" cy="907263"/>
          </a:xfrm>
          <a:prstGeom prst="rect">
            <a:avLst/>
          </a:prstGeom>
        </p:spPr>
      </p:pic>
      <p:pic>
        <p:nvPicPr>
          <p:cNvPr id="186" name="圖片 185">
            <a:extLst>
              <a:ext uri="{FF2B5EF4-FFF2-40B4-BE49-F238E27FC236}">
                <a16:creationId xmlns:a16="http://schemas.microsoft.com/office/drawing/2014/main" id="{911CDFF7-63C5-4122-94B7-1468382B8E4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10674153" y="7014624"/>
            <a:ext cx="1207741" cy="290133"/>
          </a:xfrm>
          <a:prstGeom prst="rect">
            <a:avLst/>
          </a:prstGeom>
        </p:spPr>
      </p:pic>
      <p:pic>
        <p:nvPicPr>
          <p:cNvPr id="191" name="圖片 190">
            <a:extLst>
              <a:ext uri="{FF2B5EF4-FFF2-40B4-BE49-F238E27FC236}">
                <a16:creationId xmlns:a16="http://schemas.microsoft.com/office/drawing/2014/main" id="{63792F60-7AFF-4807-BF03-822FF4DB856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712082" y="-561714"/>
            <a:ext cx="333422" cy="523948"/>
          </a:xfrm>
          <a:prstGeom prst="rect">
            <a:avLst/>
          </a:prstGeom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A8FC8A29-C312-46B4-B7B2-A6DF340A3F8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85609" y="6913693"/>
            <a:ext cx="457264" cy="523948"/>
          </a:xfrm>
          <a:prstGeom prst="rect">
            <a:avLst/>
          </a:prstGeom>
        </p:spPr>
      </p:pic>
      <p:pic>
        <p:nvPicPr>
          <p:cNvPr id="193" name="圖片 192">
            <a:extLst>
              <a:ext uri="{FF2B5EF4-FFF2-40B4-BE49-F238E27FC236}">
                <a16:creationId xmlns:a16="http://schemas.microsoft.com/office/drawing/2014/main" id="{F7B0FE1B-7897-4188-9AD1-67DE3FE848F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317645" y="1009617"/>
            <a:ext cx="543001" cy="676369"/>
          </a:xfrm>
          <a:prstGeom prst="rect">
            <a:avLst/>
          </a:prstGeom>
        </p:spPr>
      </p:pic>
      <p:pic>
        <p:nvPicPr>
          <p:cNvPr id="194" name="圖片 193">
            <a:extLst>
              <a:ext uri="{FF2B5EF4-FFF2-40B4-BE49-F238E27FC236}">
                <a16:creationId xmlns:a16="http://schemas.microsoft.com/office/drawing/2014/main" id="{1D5AE40B-355F-4BE1-A20F-C95F606DFE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592419" y="4966011"/>
            <a:ext cx="400106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95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圖片 101">
            <a:extLst>
              <a:ext uri="{FF2B5EF4-FFF2-40B4-BE49-F238E27FC236}">
                <a16:creationId xmlns:a16="http://schemas.microsoft.com/office/drawing/2014/main" id="{54ED4630-7BE9-4F5F-8798-CCBE766D4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651" y="533400"/>
            <a:ext cx="3255922" cy="5791200"/>
          </a:xfrm>
          <a:prstGeom prst="rect">
            <a:avLst/>
          </a:prstGeom>
        </p:spPr>
      </p:pic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ADCD8C55-05F5-4FE8-8C42-DAEDEF270B7C}"/>
              </a:ext>
            </a:extLst>
          </p:cNvPr>
          <p:cNvSpPr/>
          <p:nvPr/>
        </p:nvSpPr>
        <p:spPr>
          <a:xfrm>
            <a:off x="8767612" y="549000"/>
            <a:ext cx="3240000" cy="5760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193E760F-CE14-4B04-B437-AE98C2EE843A}"/>
              </a:ext>
            </a:extLst>
          </p:cNvPr>
          <p:cNvSpPr/>
          <p:nvPr/>
        </p:nvSpPr>
        <p:spPr>
          <a:xfrm rot="13500000">
            <a:off x="10141000" y="5565018"/>
            <a:ext cx="493224" cy="493224"/>
          </a:xfrm>
          <a:prstGeom prst="roundRect">
            <a:avLst>
              <a:gd name="adj" fmla="val 7857"/>
            </a:avLst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26BCE4F-5283-4DB0-9406-9E94609F85F5}"/>
              </a:ext>
            </a:extLst>
          </p:cNvPr>
          <p:cNvGrpSpPr/>
          <p:nvPr/>
        </p:nvGrpSpPr>
        <p:grpSpPr>
          <a:xfrm rot="10800000">
            <a:off x="10155444" y="5576166"/>
            <a:ext cx="470928" cy="470928"/>
            <a:chOff x="8673895" y="4179448"/>
            <a:chExt cx="540000" cy="540000"/>
          </a:xfrm>
        </p:grpSpPr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5D0708BD-42F7-4A3F-A90C-20372794C3C5}"/>
                </a:ext>
              </a:extLst>
            </p:cNvPr>
            <p:cNvSpPr/>
            <p:nvPr/>
          </p:nvSpPr>
          <p:spPr>
            <a:xfrm rot="2740907">
              <a:off x="8673895" y="4179448"/>
              <a:ext cx="540000" cy="540000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27B8EEB4-2403-45B9-875A-7A476905BD11}"/>
                </a:ext>
              </a:extLst>
            </p:cNvPr>
            <p:cNvSpPr/>
            <p:nvPr/>
          </p:nvSpPr>
          <p:spPr>
            <a:xfrm rot="2740907">
              <a:off x="8763895" y="4269446"/>
              <a:ext cx="360000" cy="360000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82F695D5-DD1D-45C2-98D6-42654E9B3401}"/>
              </a:ext>
            </a:extLst>
          </p:cNvPr>
          <p:cNvSpPr txBox="1"/>
          <p:nvPr/>
        </p:nvSpPr>
        <p:spPr>
          <a:xfrm>
            <a:off x="10069255" y="561810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收集</a:t>
            </a:r>
            <a:endParaRPr lang="zh-TW" altLang="en-US" sz="1400" b="1" dirty="0">
              <a:solidFill>
                <a:srgbClr val="000000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pic>
        <p:nvPicPr>
          <p:cNvPr id="109" name="圖片 108">
            <a:extLst>
              <a:ext uri="{FF2B5EF4-FFF2-40B4-BE49-F238E27FC236}">
                <a16:creationId xmlns:a16="http://schemas.microsoft.com/office/drawing/2014/main" id="{119A550D-198C-450D-B7BD-C027B9B2CE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526" y="5442152"/>
            <a:ext cx="720000" cy="713010"/>
          </a:xfrm>
          <a:prstGeom prst="rect">
            <a:avLst/>
          </a:prstGeom>
        </p:spPr>
      </p:pic>
      <p:pic>
        <p:nvPicPr>
          <p:cNvPr id="110" name="圖片 109">
            <a:extLst>
              <a:ext uri="{FF2B5EF4-FFF2-40B4-BE49-F238E27FC236}">
                <a16:creationId xmlns:a16="http://schemas.microsoft.com/office/drawing/2014/main" id="{7F57007D-9F51-4A45-900A-1D6E28B0C3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946" y="5478657"/>
            <a:ext cx="720000" cy="640000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59" name="3D 模型 158">
                <a:extLst>
                  <a:ext uri="{FF2B5EF4-FFF2-40B4-BE49-F238E27FC236}">
                    <a16:creationId xmlns:a16="http://schemas.microsoft.com/office/drawing/2014/main" id="{8C4A589D-C1A7-4B79-868C-4840A9D1226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rot="20150450">
              <a:off x="8890540" y="1602647"/>
              <a:ext cx="2785068" cy="2718759"/>
            </p:xfrm>
            <a:graphic>
              <a:graphicData uri="http://schemas.microsoft.com/office/drawing/2017/model3d">
                <am3d:model3d r:embed="rId7">
                  <am3d:spPr>
                    <a:xfrm rot="20150450">
                      <a:off x="0" y="0"/>
                      <a:ext cx="2785068" cy="2718759"/>
                    </a:xfrm>
                    <a:prstGeom prst="rect">
                      <a:avLst/>
                    </a:prstGeom>
                  </am3d:spPr>
                  <am3d:camera>
                    <am3d:pos x="0" y="0" z="727840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4716" d="1000000"/>
                    <am3d:preTrans dx="-13386432" dy="-2353078" dz="-5616169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2717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59" name="3D 模型 158">
                <a:extLst>
                  <a:ext uri="{FF2B5EF4-FFF2-40B4-BE49-F238E27FC236}">
                    <a16:creationId xmlns:a16="http://schemas.microsoft.com/office/drawing/2014/main" id="{8C4A589D-C1A7-4B79-868C-4840A9D122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0150450">
                <a:off x="8890540" y="1602647"/>
                <a:ext cx="2785068" cy="2718759"/>
              </a:xfrm>
              <a:prstGeom prst="rect">
                <a:avLst/>
              </a:prstGeom>
            </p:spPr>
          </p:pic>
        </mc:Fallback>
      </mc:AlternateContent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8C61953A-51EA-4D00-855F-63806EB4BBF0}"/>
              </a:ext>
            </a:extLst>
          </p:cNvPr>
          <p:cNvSpPr txBox="1"/>
          <p:nvPr/>
        </p:nvSpPr>
        <p:spPr>
          <a:xfrm>
            <a:off x="9871825" y="4627193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defRPr>
            </a:lvl1pPr>
          </a:lstStyle>
          <a:p>
            <a:r>
              <a:rPr lang="en-US" altLang="zh-TW" dirty="0"/>
              <a:t>RESULT!</a:t>
            </a:r>
            <a:endParaRPr lang="zh-TW" altLang="en-US" dirty="0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F9531922-B254-4B48-BD90-EFE956E10740}"/>
              </a:ext>
            </a:extLst>
          </p:cNvPr>
          <p:cNvSpPr txBox="1"/>
          <p:nvPr/>
        </p:nvSpPr>
        <p:spPr>
          <a:xfrm>
            <a:off x="2197368" y="781467"/>
            <a:ext cx="942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00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defRPr>
            </a:lvl1pPr>
          </a:lstStyle>
          <a:p>
            <a:r>
              <a:rPr lang="en-US" altLang="zh-TW" sz="36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MOT</a:t>
            </a:r>
            <a:endParaRPr lang="zh-TW" altLang="en-US" sz="40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7362D3A-862E-4B8E-A925-4A69DE7AAE10}"/>
              </a:ext>
            </a:extLst>
          </p:cNvPr>
          <p:cNvSpPr/>
          <p:nvPr/>
        </p:nvSpPr>
        <p:spPr>
          <a:xfrm>
            <a:off x="6310032" y="784110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AR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5D3CD3-8202-43C2-80C3-BAC262E90A01}"/>
              </a:ext>
            </a:extLst>
          </p:cNvPr>
          <p:cNvSpPr/>
          <p:nvPr/>
        </p:nvSpPr>
        <p:spPr>
          <a:xfrm>
            <a:off x="5375833" y="1446041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Augmented Reality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96443AE-9B31-4DE7-A011-15ED3722E0DA}"/>
              </a:ext>
            </a:extLst>
          </p:cNvPr>
          <p:cNvSpPr/>
          <p:nvPr/>
        </p:nvSpPr>
        <p:spPr>
          <a:xfrm>
            <a:off x="1068254" y="1430441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Multiple </a:t>
            </a:r>
            <a:r>
              <a:rPr lang="en-US" altLang="zh-TW" sz="200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Object Tracking</a:t>
            </a:r>
            <a:endParaRPr lang="en-US" altLang="zh-TW" sz="20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pic>
        <p:nvPicPr>
          <p:cNvPr id="94" name="圖片 93">
            <a:extLst>
              <a:ext uri="{FF2B5EF4-FFF2-40B4-BE49-F238E27FC236}">
                <a16:creationId xmlns:a16="http://schemas.microsoft.com/office/drawing/2014/main" id="{1C00DFDB-1D03-4E94-BD36-3E0D1B9C412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5618" y="1909603"/>
            <a:ext cx="531446" cy="436646"/>
          </a:xfrm>
          <a:prstGeom prst="rect">
            <a:avLst/>
          </a:prstGeom>
          <a:effectLst>
            <a:glow rad="101600">
              <a:schemeClr val="accent2">
                <a:lumMod val="50000"/>
                <a:alpha val="60000"/>
              </a:schemeClr>
            </a:glow>
          </a:effectLst>
        </p:spPr>
      </p:pic>
      <p:pic>
        <p:nvPicPr>
          <p:cNvPr id="95" name="圖片 94">
            <a:extLst>
              <a:ext uri="{FF2B5EF4-FFF2-40B4-BE49-F238E27FC236}">
                <a16:creationId xmlns:a16="http://schemas.microsoft.com/office/drawing/2014/main" id="{8BBCAC00-8562-4E0A-8509-411CA49C446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9"/>
          <a:stretch/>
        </p:blipFill>
        <p:spPr>
          <a:xfrm>
            <a:off x="6095151" y="2350869"/>
            <a:ext cx="474345" cy="481965"/>
          </a:xfrm>
          <a:prstGeom prst="rect">
            <a:avLst/>
          </a:prstGeom>
          <a:effectLst>
            <a:glow rad="101600">
              <a:schemeClr val="accent6">
                <a:lumMod val="50000"/>
                <a:alpha val="60000"/>
              </a:schemeClr>
            </a:glow>
          </a:effectLst>
        </p:spPr>
      </p:pic>
      <p:pic>
        <p:nvPicPr>
          <p:cNvPr id="96" name="圖片 95">
            <a:extLst>
              <a:ext uri="{FF2B5EF4-FFF2-40B4-BE49-F238E27FC236}">
                <a16:creationId xmlns:a16="http://schemas.microsoft.com/office/drawing/2014/main" id="{1DAA52F7-BB9E-43FA-83F4-9CCCD0787C5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3205" y="2371824"/>
            <a:ext cx="474345" cy="461010"/>
          </a:xfrm>
          <a:prstGeom prst="rect">
            <a:avLst/>
          </a:prstGeom>
          <a:effectLst>
            <a:glow rad="101600">
              <a:schemeClr val="accent5">
                <a:lumMod val="50000"/>
                <a:alpha val="60000"/>
              </a:schemeClr>
            </a:glow>
          </a:effectLst>
        </p:spPr>
      </p:pic>
      <p:pic>
        <p:nvPicPr>
          <p:cNvPr id="97" name="圖片 96">
            <a:extLst>
              <a:ext uri="{FF2B5EF4-FFF2-40B4-BE49-F238E27FC236}">
                <a16:creationId xmlns:a16="http://schemas.microsoft.com/office/drawing/2014/main" id="{1F6FBDBE-199D-422C-B3A1-1E5636BA70F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447" y="2859605"/>
            <a:ext cx="197762" cy="279340"/>
          </a:xfrm>
          <a:prstGeom prst="rect">
            <a:avLst/>
          </a:prstGeom>
        </p:spPr>
      </p:pic>
      <p:pic>
        <p:nvPicPr>
          <p:cNvPr id="98" name="圖片 97">
            <a:extLst>
              <a:ext uri="{FF2B5EF4-FFF2-40B4-BE49-F238E27FC236}">
                <a16:creationId xmlns:a16="http://schemas.microsoft.com/office/drawing/2014/main" id="{AF1DC3A9-727B-4D76-AF50-FE491BEDB9E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6707" y="2859604"/>
            <a:ext cx="137427" cy="279340"/>
          </a:xfrm>
          <a:prstGeom prst="rect">
            <a:avLst/>
          </a:prstGeom>
        </p:spPr>
      </p:pic>
      <p:pic>
        <p:nvPicPr>
          <p:cNvPr id="100" name="圖片 99">
            <a:extLst>
              <a:ext uri="{FF2B5EF4-FFF2-40B4-BE49-F238E27FC236}">
                <a16:creationId xmlns:a16="http://schemas.microsoft.com/office/drawing/2014/main" id="{69B02E56-48EC-49E1-95FC-BA191B61550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3338" y="2859605"/>
            <a:ext cx="146686" cy="279340"/>
          </a:xfrm>
          <a:prstGeom prst="rect">
            <a:avLst/>
          </a:prstGeom>
        </p:spPr>
      </p:pic>
      <p:pic>
        <p:nvPicPr>
          <p:cNvPr id="101" name="圖片 100">
            <a:extLst>
              <a:ext uri="{FF2B5EF4-FFF2-40B4-BE49-F238E27FC236}">
                <a16:creationId xmlns:a16="http://schemas.microsoft.com/office/drawing/2014/main" id="{26270841-B01C-439B-BE10-6CCD129B8B3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2939" y="2859604"/>
            <a:ext cx="154306" cy="279340"/>
          </a:xfrm>
          <a:prstGeom prst="rect">
            <a:avLst/>
          </a:prstGeom>
        </p:spPr>
      </p:pic>
      <p:pic>
        <p:nvPicPr>
          <p:cNvPr id="111" name="圖片 110">
            <a:extLst>
              <a:ext uri="{FF2B5EF4-FFF2-40B4-BE49-F238E27FC236}">
                <a16:creationId xmlns:a16="http://schemas.microsoft.com/office/drawing/2014/main" id="{E8E154DE-E249-4D7B-B97A-6DC24522ECF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490"/>
          <a:stretch/>
        </p:blipFill>
        <p:spPr>
          <a:xfrm>
            <a:off x="6904649" y="2859604"/>
            <a:ext cx="191071" cy="279340"/>
          </a:xfrm>
          <a:prstGeom prst="rect">
            <a:avLst/>
          </a:prstGeom>
        </p:spPr>
      </p:pic>
      <p:pic>
        <p:nvPicPr>
          <p:cNvPr id="112" name="圖片 111">
            <a:extLst>
              <a:ext uri="{FF2B5EF4-FFF2-40B4-BE49-F238E27FC236}">
                <a16:creationId xmlns:a16="http://schemas.microsoft.com/office/drawing/2014/main" id="{A39409D1-5D05-4C5F-B307-607D54ABAE0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0" r="-8336" b="14825"/>
          <a:stretch/>
        </p:blipFill>
        <p:spPr>
          <a:xfrm>
            <a:off x="6728280" y="2871922"/>
            <a:ext cx="191071" cy="22560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006B80B-9E13-4FFA-8D95-89C05CF9273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27" t="899" r="10725"/>
          <a:stretch/>
        </p:blipFill>
        <p:spPr>
          <a:xfrm>
            <a:off x="2072125" y="2007870"/>
            <a:ext cx="937776" cy="899106"/>
          </a:xfrm>
          <a:prstGeom prst="rect">
            <a:avLst/>
          </a:prstGeom>
        </p:spPr>
      </p:pic>
      <p:pic>
        <p:nvPicPr>
          <p:cNvPr id="113" name="圖片 112">
            <a:extLst>
              <a:ext uri="{FF2B5EF4-FFF2-40B4-BE49-F238E27FC236}">
                <a16:creationId xmlns:a16="http://schemas.microsoft.com/office/drawing/2014/main" id="{FE5DF2F5-0FF2-4936-BFD1-653C9A81383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1697" y="2999274"/>
            <a:ext cx="1207741" cy="29013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75798E2-8D94-4BF6-8920-7934F1CAF1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630" y="3591842"/>
            <a:ext cx="333422" cy="52394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2190432-9726-4911-9D1C-72FEFED6F69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826" y="3591842"/>
            <a:ext cx="457264" cy="523948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58CA5D5-7572-419C-BCEA-3EEBE116821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057" y="3515631"/>
            <a:ext cx="543001" cy="676369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3C8F3C27-3512-4159-8FA0-61A9354A596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019" y="3553737"/>
            <a:ext cx="400106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6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171AFD34-6BB4-4231-8BE2-9C6D9E795B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7" y="-193040"/>
            <a:ext cx="4004841" cy="726440"/>
          </a:xfrm>
          <a:prstGeom prst="rect">
            <a:avLst/>
          </a:prstGeom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E0E1E6F-F626-4CFB-B385-DDF3898EAB58}"/>
              </a:ext>
            </a:extLst>
          </p:cNvPr>
          <p:cNvSpPr/>
          <p:nvPr/>
        </p:nvSpPr>
        <p:spPr>
          <a:xfrm rot="10800000">
            <a:off x="4687745" y="1655180"/>
            <a:ext cx="2807553" cy="4653820"/>
          </a:xfrm>
          <a:prstGeom prst="roundRect">
            <a:avLst>
              <a:gd name="adj" fmla="val 7857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9D6117-BBCB-47C8-8250-7122849982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3189" y="1026527"/>
            <a:ext cx="1412112" cy="47456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17FBDB7-7D46-4BEE-B000-16232C805C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9" t="4562" r="13908" b="6216"/>
          <a:stretch/>
        </p:blipFill>
        <p:spPr>
          <a:xfrm>
            <a:off x="4942390" y="1821035"/>
            <a:ext cx="2257064" cy="464205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9C902DA1-D964-42F9-BFD5-381D59AEB288}"/>
              </a:ext>
            </a:extLst>
          </p:cNvPr>
          <p:cNvSpPr/>
          <p:nvPr/>
        </p:nvSpPr>
        <p:spPr>
          <a:xfrm>
            <a:off x="4476000" y="549000"/>
            <a:ext cx="3240000" cy="5760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448A8F3-EB43-424F-9618-68AFB229B3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9" y="6324600"/>
            <a:ext cx="4004840" cy="76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0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E8486F29-4000-4B2A-B55A-A3DD5CA34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62" y="6004654"/>
            <a:ext cx="3924981" cy="193290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71AFD34-6BB4-4231-8BE2-9C6D9E795B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7" y="-193040"/>
            <a:ext cx="4004841" cy="72644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2211F8B-3D13-444A-AA79-B3C69B000D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9" y="6324600"/>
            <a:ext cx="4004840" cy="765048"/>
          </a:xfrm>
          <a:prstGeom prst="rect">
            <a:avLst/>
          </a:prstGeom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E0E1E6F-F626-4CFB-B385-DDF3898EAB58}"/>
              </a:ext>
            </a:extLst>
          </p:cNvPr>
          <p:cNvSpPr/>
          <p:nvPr/>
        </p:nvSpPr>
        <p:spPr>
          <a:xfrm rot="10800000">
            <a:off x="4687741" y="2732379"/>
            <a:ext cx="2807553" cy="3576621"/>
          </a:xfrm>
          <a:prstGeom prst="roundRect">
            <a:avLst>
              <a:gd name="adj" fmla="val 7857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C902DA1-D964-42F9-BFD5-381D59AEB288}"/>
              </a:ext>
            </a:extLst>
          </p:cNvPr>
          <p:cNvSpPr/>
          <p:nvPr/>
        </p:nvSpPr>
        <p:spPr>
          <a:xfrm>
            <a:off x="4476000" y="549000"/>
            <a:ext cx="3240000" cy="5760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3FB5E49-03C0-4F88-AD4B-0DE1F064CD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0975" y="798785"/>
            <a:ext cx="1707959" cy="45728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D0F099-98D6-4C0B-AA41-7E8E0E3ED0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0934" y="933878"/>
            <a:ext cx="1122745" cy="35585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AF332E0-F2E5-4BD1-8647-5AF89808E1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1918" y="3020993"/>
            <a:ext cx="2703377" cy="3288008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2826254B-14AF-4796-880C-23E1FF56E490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332830" y="1106130"/>
              <a:ext cx="1281079" cy="161065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81079" cy="1610650"/>
                    </a:xfrm>
                    <a:prstGeom prst="rect">
                      <a:avLst/>
                    </a:prstGeom>
                  </am3d:spPr>
                  <am3d:camera>
                    <am3d:pos x="0" y="0" z="727840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4716" d="1000000"/>
                    <am3d:preTrans dx="-13386432" dy="-2353078" dz="-5616169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0246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2826254B-14AF-4796-880C-23E1FF56E4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32830" y="1106130"/>
                <a:ext cx="1281079" cy="16106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3360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6466A324-9F06-4C82-939F-60A926B06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62" y="6004654"/>
            <a:ext cx="3924981" cy="1932904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9C902DA1-D964-42F9-BFD5-381D59AEB288}"/>
              </a:ext>
            </a:extLst>
          </p:cNvPr>
          <p:cNvSpPr/>
          <p:nvPr/>
        </p:nvSpPr>
        <p:spPr>
          <a:xfrm>
            <a:off x="4476000" y="549000"/>
            <a:ext cx="3240000" cy="5760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6F5183D-ADD7-4EA4-971A-270F525B352C}"/>
              </a:ext>
            </a:extLst>
          </p:cNvPr>
          <p:cNvSpPr/>
          <p:nvPr/>
        </p:nvSpPr>
        <p:spPr>
          <a:xfrm rot="2740907">
            <a:off x="5736000" y="4329907"/>
            <a:ext cx="720000" cy="720000"/>
          </a:xfrm>
          <a:prstGeom prst="roundRect">
            <a:avLst>
              <a:gd name="adj" fmla="val 7857"/>
            </a:avLst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D86F7F9B-94E1-4BBC-B352-8932674C0A49}"/>
              </a:ext>
            </a:extLst>
          </p:cNvPr>
          <p:cNvCxnSpPr/>
          <p:nvPr/>
        </p:nvCxnSpPr>
        <p:spPr>
          <a:xfrm>
            <a:off x="7431932" y="2677174"/>
            <a:ext cx="0" cy="287732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7B417E0-966C-4E61-8DB8-BA52F38E90BB}"/>
              </a:ext>
            </a:extLst>
          </p:cNvPr>
          <p:cNvCxnSpPr/>
          <p:nvPr/>
        </p:nvCxnSpPr>
        <p:spPr>
          <a:xfrm>
            <a:off x="4725048" y="2677175"/>
            <a:ext cx="0" cy="287732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191B94E-92E5-46DA-AE7A-94520D112ACD}"/>
              </a:ext>
            </a:extLst>
          </p:cNvPr>
          <p:cNvCxnSpPr>
            <a:cxnSpLocks/>
          </p:cNvCxnSpPr>
          <p:nvPr/>
        </p:nvCxnSpPr>
        <p:spPr>
          <a:xfrm flipH="1">
            <a:off x="4941653" y="6018179"/>
            <a:ext cx="234788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1">
            <a:extLst>
              <a:ext uri="{FF2B5EF4-FFF2-40B4-BE49-F238E27FC236}">
                <a16:creationId xmlns:a16="http://schemas.microsoft.com/office/drawing/2014/main" id="{F12480D9-4D11-4902-A06A-AE1CEC6E187E}"/>
              </a:ext>
            </a:extLst>
          </p:cNvPr>
          <p:cNvGrpSpPr/>
          <p:nvPr/>
        </p:nvGrpSpPr>
        <p:grpSpPr>
          <a:xfrm>
            <a:off x="5829296" y="4431081"/>
            <a:ext cx="540000" cy="540000"/>
            <a:chOff x="8673895" y="4179448"/>
            <a:chExt cx="540000" cy="54000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889A5A53-DB4D-4CB1-BCDE-AE1FCE711B72}"/>
                </a:ext>
              </a:extLst>
            </p:cNvPr>
            <p:cNvSpPr/>
            <p:nvPr/>
          </p:nvSpPr>
          <p:spPr>
            <a:xfrm rot="2740907">
              <a:off x="8673895" y="4179448"/>
              <a:ext cx="540000" cy="540000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2128A3BB-E94D-433F-9058-8A4EC0E946BE}"/>
                </a:ext>
              </a:extLst>
            </p:cNvPr>
            <p:cNvSpPr/>
            <p:nvPr/>
          </p:nvSpPr>
          <p:spPr>
            <a:xfrm rot="2740907">
              <a:off x="8763895" y="4269446"/>
              <a:ext cx="360000" cy="360000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6BF6651-35C8-46F7-B36B-C125F7FF0FE6}"/>
              </a:ext>
            </a:extLst>
          </p:cNvPr>
          <p:cNvSpPr txBox="1"/>
          <p:nvPr/>
        </p:nvSpPr>
        <p:spPr>
          <a:xfrm>
            <a:off x="4744529" y="400563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bg1">
                    <a:lumMod val="65000"/>
                  </a:schemeClr>
                </a:solidFill>
                <a:latin typeface="内海フォント-Bold" panose="02000600000000000000" pitchFamily="2" charset="-120"/>
                <a:ea typeface="内海フォント-Bold" panose="02000600000000000000" pitchFamily="2" charset="-120"/>
                <a:cs typeface="内海フォント-Bold" panose="02000600000000000000" pitchFamily="2" charset="-120"/>
              </a:rPr>
              <a:t>&lt;&lt;</a:t>
            </a:r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内海フォント-Bold" panose="02000600000000000000" pitchFamily="2" charset="-120"/>
                <a:ea typeface="内海フォント-Bold" panose="02000600000000000000" pitchFamily="2" charset="-120"/>
                <a:cs typeface="内海フォント-Bold" panose="02000600000000000000" pitchFamily="2" charset="-120"/>
              </a:rPr>
              <a:t>推薦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9DA88EB-5053-4417-AE08-28F5CACBF1BD}"/>
              </a:ext>
            </a:extLst>
          </p:cNvPr>
          <p:cNvSpPr txBox="1"/>
          <p:nvPr/>
        </p:nvSpPr>
        <p:spPr>
          <a:xfrm>
            <a:off x="6689177" y="402696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内海フォント-Bold" panose="02000600000000000000" pitchFamily="2" charset="-120"/>
                <a:ea typeface="内海フォント-Bold" panose="02000600000000000000" pitchFamily="2" charset="-120"/>
                <a:cs typeface="内海フォント-Bold" panose="02000600000000000000" pitchFamily="2" charset="-120"/>
              </a:rPr>
              <a:t>評比</a:t>
            </a:r>
            <a:r>
              <a:rPr lang="en-US" altLang="zh-TW" sz="1400" dirty="0">
                <a:solidFill>
                  <a:schemeClr val="bg1">
                    <a:lumMod val="65000"/>
                  </a:schemeClr>
                </a:solidFill>
                <a:latin typeface="内海フォント-Bold" panose="02000600000000000000" pitchFamily="2" charset="-120"/>
                <a:ea typeface="内海フォント-Bold" panose="02000600000000000000" pitchFamily="2" charset="-120"/>
                <a:cs typeface="内海フォント-Bold" panose="02000600000000000000" pitchFamily="2" charset="-120"/>
              </a:rPr>
              <a:t>&gt;&gt;</a:t>
            </a:r>
            <a:endParaRPr lang="zh-TW" altLang="en-US" sz="1400" dirty="0">
              <a:solidFill>
                <a:schemeClr val="bg1">
                  <a:lumMod val="65000"/>
                </a:schemeClr>
              </a:solidFill>
              <a:latin typeface="内海フォント-Bold" panose="02000600000000000000" pitchFamily="2" charset="-120"/>
              <a:ea typeface="内海フォント-Bold" panose="02000600000000000000" pitchFamily="2" charset="-120"/>
              <a:cs typeface="内海フォント-Bold" panose="02000600000000000000" pitchFamily="2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FE9664F-23B0-45BE-B66D-16D5BFBFD1D3}"/>
              </a:ext>
            </a:extLst>
          </p:cNvPr>
          <p:cNvSpPr txBox="1"/>
          <p:nvPr/>
        </p:nvSpPr>
        <p:spPr>
          <a:xfrm>
            <a:off x="5876652" y="5373712"/>
            <a:ext cx="400110" cy="6309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内海フォント-Bold" panose="02000600000000000000" pitchFamily="2" charset="-120"/>
                <a:ea typeface="内海フォント-Bold" panose="02000600000000000000" pitchFamily="2" charset="-120"/>
                <a:cs typeface="内海フォント-Bold" panose="02000600000000000000" pitchFamily="2" charset="-120"/>
              </a:rPr>
              <a:t>收集</a:t>
            </a:r>
            <a:r>
              <a:rPr lang="en-US" altLang="zh-TW" sz="1400" dirty="0">
                <a:solidFill>
                  <a:schemeClr val="bg1">
                    <a:lumMod val="65000"/>
                  </a:schemeClr>
                </a:solidFill>
                <a:latin typeface="内海フォント-Bold" panose="02000600000000000000" pitchFamily="2" charset="-120"/>
                <a:ea typeface="内海フォント-Bold" panose="02000600000000000000" pitchFamily="2" charset="-120"/>
                <a:cs typeface="内海フォント-Bold" panose="02000600000000000000" pitchFamily="2" charset="-120"/>
              </a:rPr>
              <a:t>&gt;&gt;</a:t>
            </a:r>
            <a:endParaRPr lang="zh-TW" altLang="en-US" sz="1400" dirty="0">
              <a:solidFill>
                <a:schemeClr val="bg1">
                  <a:lumMod val="65000"/>
                </a:schemeClr>
              </a:solidFill>
              <a:latin typeface="内海フォント-Bold" panose="02000600000000000000" pitchFamily="2" charset="-120"/>
              <a:ea typeface="内海フォント-Bold" panose="02000600000000000000" pitchFamily="2" charset="-120"/>
              <a:cs typeface="内海フォント-Bold" panose="02000600000000000000" pitchFamily="2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0A748EB8-326C-4469-9B59-BFBE9EBB4F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7" y="-193040"/>
            <a:ext cx="4004841" cy="72644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9740C5E-0BA7-4F8F-9C17-E6F509401B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9" y="6324600"/>
            <a:ext cx="4004840" cy="765048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3974FA88-AF6D-4FE8-B39C-E6E1D957891A}"/>
              </a:ext>
            </a:extLst>
          </p:cNvPr>
          <p:cNvSpPr txBox="1"/>
          <p:nvPr/>
        </p:nvSpPr>
        <p:spPr>
          <a:xfrm>
            <a:off x="5701531" y="445907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2F3B6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開始</a:t>
            </a:r>
            <a:endParaRPr lang="zh-TW" altLang="en-US" b="1" dirty="0">
              <a:solidFill>
                <a:srgbClr val="2F3B6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36F9DEB7-1006-43B5-9C6B-F19589B130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9423" y="2030952"/>
            <a:ext cx="1333378" cy="24143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97140D4-0B4D-4CB2-938C-9D79CED09D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6320" y="1144241"/>
            <a:ext cx="663220" cy="831348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F683124-0226-4FDA-A6FE-E15CB381690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6112" y="1231315"/>
            <a:ext cx="269090" cy="75552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0AAD11D-2B58-4749-8701-F7B2A5AE5B0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9643" y="1452933"/>
            <a:ext cx="476082" cy="522656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102D72FA-1DA5-4749-9ACA-1365B5F3378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5194" y="1464762"/>
            <a:ext cx="269090" cy="531339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CC717B09-CDFC-4DC8-B7CE-EB7E3821B8F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3374" y="1559915"/>
            <a:ext cx="512306" cy="682503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D2D26793-9BEA-40E4-8EC5-4BA611B18A6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284" y="1464762"/>
            <a:ext cx="269090" cy="53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02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180289A-504D-470A-AB27-18C64CD78C29}"/>
              </a:ext>
            </a:extLst>
          </p:cNvPr>
          <p:cNvSpPr/>
          <p:nvPr/>
        </p:nvSpPr>
        <p:spPr>
          <a:xfrm rot="13500000">
            <a:off x="3431939" y="5524003"/>
            <a:ext cx="360000" cy="360000"/>
          </a:xfrm>
          <a:prstGeom prst="roundRect">
            <a:avLst>
              <a:gd name="adj" fmla="val 785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n w="28575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C902DA1-D964-42F9-BFD5-381D59AEB288}"/>
              </a:ext>
            </a:extLst>
          </p:cNvPr>
          <p:cNvSpPr/>
          <p:nvPr/>
        </p:nvSpPr>
        <p:spPr>
          <a:xfrm>
            <a:off x="4427684" y="1792094"/>
            <a:ext cx="3240000" cy="3240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5E1F85F0-6E01-4783-8E36-7EC3EB43DF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9423" y="3723125"/>
            <a:ext cx="1333378" cy="241435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A4C06006-B827-4D10-8F7A-4D34664415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6320" y="2836414"/>
            <a:ext cx="663220" cy="83134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766C7B22-1ECB-4BD5-845D-191F53BD27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6112" y="2923488"/>
            <a:ext cx="269090" cy="755522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230E8E10-3F4E-471E-AD93-EC378ADDA9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9643" y="3145106"/>
            <a:ext cx="476082" cy="52265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16F50499-CD05-4292-995B-8A82A1FB2D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5194" y="3156935"/>
            <a:ext cx="269090" cy="531339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1EE547E3-56C7-4D98-AD8F-6A198E34C61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3374" y="3252088"/>
            <a:ext cx="512306" cy="682503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8C5191E-5788-4818-8D6F-8BB9ED7E99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284" y="3156935"/>
            <a:ext cx="269090" cy="531339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AA196C8C-BFB8-4519-87B6-817A329A1631}"/>
              </a:ext>
            </a:extLst>
          </p:cNvPr>
          <p:cNvSpPr txBox="1"/>
          <p:nvPr/>
        </p:nvSpPr>
        <p:spPr>
          <a:xfrm>
            <a:off x="2676353" y="91307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  <a:latin typeface="内海フォント-Bold" panose="02000600000000000000" pitchFamily="2" charset="-120"/>
                <a:ea typeface="内海フォント-Bold" panose="02000600000000000000" pitchFamily="2" charset="-120"/>
                <a:cs typeface="内海フォント-Bold" panose="02000600000000000000" pitchFamily="2" charset="-120"/>
              </a:defRPr>
            </a:lvl1pPr>
          </a:lstStyle>
          <a:p>
            <a:r>
              <a:rPr lang="zh-TW" altLang="en-US" sz="24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查詢適合觀星的時機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EA64885C-F884-4D23-8449-32FD797EC60A}"/>
              </a:ext>
            </a:extLst>
          </p:cNvPr>
          <p:cNvSpPr/>
          <p:nvPr/>
        </p:nvSpPr>
        <p:spPr>
          <a:xfrm rot="13500000">
            <a:off x="8203981" y="3288566"/>
            <a:ext cx="360000" cy="360000"/>
          </a:xfrm>
          <a:prstGeom prst="roundRect">
            <a:avLst>
              <a:gd name="adj" fmla="val 785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n w="28575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2DCCEE32-ED34-43C8-8470-3F3E596BCE98}"/>
              </a:ext>
            </a:extLst>
          </p:cNvPr>
          <p:cNvSpPr/>
          <p:nvPr/>
        </p:nvSpPr>
        <p:spPr>
          <a:xfrm rot="13500000">
            <a:off x="5823036" y="995548"/>
            <a:ext cx="360000" cy="360000"/>
          </a:xfrm>
          <a:prstGeom prst="roundRect">
            <a:avLst>
              <a:gd name="adj" fmla="val 785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n w="28575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400A2CF-4019-4600-B700-3EEE881C29F9}"/>
              </a:ext>
            </a:extLst>
          </p:cNvPr>
          <p:cNvSpPr txBox="1"/>
          <p:nvPr/>
        </p:nvSpPr>
        <p:spPr>
          <a:xfrm>
            <a:off x="8698864" y="322187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  <a:latin typeface="内海フォント-Bold" panose="02000600000000000000" pitchFamily="2" charset="-120"/>
                <a:ea typeface="内海フォント-Bold" panose="02000600000000000000" pitchFamily="2" charset="-120"/>
                <a:cs typeface="内海フォント-Bold" panose="02000600000000000000" pitchFamily="2" charset="-120"/>
              </a:defRPr>
            </a:lvl1pPr>
          </a:lstStyle>
          <a:p>
            <a:r>
              <a:rPr lang="zh-TW" altLang="en-US" sz="24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推薦適合觀星的地點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3BEF290-D64E-4256-9DC6-0689D9FDAB11}"/>
              </a:ext>
            </a:extLst>
          </p:cNvPr>
          <p:cNvSpPr txBox="1"/>
          <p:nvPr/>
        </p:nvSpPr>
        <p:spPr>
          <a:xfrm>
            <a:off x="4009738" y="5449445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  <a:latin typeface="内海フォント-Bold" panose="02000600000000000000" pitchFamily="2" charset="-120"/>
                <a:ea typeface="内海フォント-Bold" panose="02000600000000000000" pitchFamily="2" charset="-120"/>
                <a:cs typeface="内海フォント-Bold" panose="02000600000000000000" pitchFamily="2" charset="-120"/>
              </a:defRPr>
            </a:lvl1pPr>
          </a:lstStyle>
          <a:p>
            <a:r>
              <a:rPr lang="zh-TW" altLang="en-US" sz="24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透過</a:t>
            </a:r>
            <a:r>
              <a:rPr lang="en-US" altLang="zh-TW" sz="24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Starry</a:t>
            </a:r>
            <a:r>
              <a:rPr lang="zh-TW" altLang="en-US" sz="24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，認識夜空中的各個星座</a:t>
            </a:r>
          </a:p>
        </p:txBody>
      </p:sp>
    </p:spTree>
    <p:extLst>
      <p:ext uri="{BB962C8B-B14F-4D97-AF65-F5344CB8AC3E}">
        <p14:creationId xmlns:p14="http://schemas.microsoft.com/office/powerpoint/2010/main" val="1241837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064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180289A-504D-470A-AB27-18C64CD78C29}"/>
              </a:ext>
            </a:extLst>
          </p:cNvPr>
          <p:cNvSpPr/>
          <p:nvPr/>
        </p:nvSpPr>
        <p:spPr>
          <a:xfrm rot="2740907">
            <a:off x="5736000" y="4329907"/>
            <a:ext cx="720000" cy="720000"/>
          </a:xfrm>
          <a:prstGeom prst="roundRect">
            <a:avLst>
              <a:gd name="adj" fmla="val 7857"/>
            </a:avLst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8F7B042-4C12-4155-9047-8D8EF6B91F54}"/>
              </a:ext>
            </a:extLst>
          </p:cNvPr>
          <p:cNvSpPr/>
          <p:nvPr/>
        </p:nvSpPr>
        <p:spPr>
          <a:xfrm rot="2740907">
            <a:off x="5829296" y="4431081"/>
            <a:ext cx="540000" cy="540000"/>
          </a:xfrm>
          <a:prstGeom prst="roundRect">
            <a:avLst>
              <a:gd name="adj" fmla="val 7857"/>
            </a:avLst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5E3F0E1-652B-45AF-A46A-5C0DB5D96520}"/>
              </a:ext>
            </a:extLst>
          </p:cNvPr>
          <p:cNvSpPr/>
          <p:nvPr/>
        </p:nvSpPr>
        <p:spPr>
          <a:xfrm rot="2740907">
            <a:off x="5919296" y="4521079"/>
            <a:ext cx="360000" cy="360000"/>
          </a:xfrm>
          <a:prstGeom prst="roundRect">
            <a:avLst>
              <a:gd name="adj" fmla="val 7857"/>
            </a:avLst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C902DA1-D964-42F9-BFD5-381D59AEB288}"/>
              </a:ext>
            </a:extLst>
          </p:cNvPr>
          <p:cNvSpPr/>
          <p:nvPr/>
        </p:nvSpPr>
        <p:spPr>
          <a:xfrm>
            <a:off x="4476000" y="549000"/>
            <a:ext cx="3240000" cy="5760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9225C72-0B34-41F7-AAB3-BB068F6494F8}"/>
              </a:ext>
            </a:extLst>
          </p:cNvPr>
          <p:cNvSpPr txBox="1"/>
          <p:nvPr/>
        </p:nvSpPr>
        <p:spPr>
          <a:xfrm>
            <a:off x="5701531" y="445907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2F3B6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開始</a:t>
            </a:r>
            <a:endParaRPr lang="zh-TW" altLang="en-US" b="1" dirty="0">
              <a:solidFill>
                <a:srgbClr val="2F3B6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D1DE20D-ACF8-44C0-B7E0-195A61FC7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62" y="4554731"/>
            <a:ext cx="3924981" cy="193290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83B3C9C-F46E-459B-A119-C768A16888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7" y="-193040"/>
            <a:ext cx="4004841" cy="72644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3FCA2A9-D921-4A39-937A-11FED4689F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/>
          <a:stretch/>
        </p:blipFill>
        <p:spPr>
          <a:xfrm>
            <a:off x="14490" y="1053295"/>
            <a:ext cx="4461510" cy="492225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CF526A6-5DEC-4957-AE85-4C30C75B96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5730" y="243839"/>
            <a:ext cx="4431780" cy="57600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0A3C013-0605-4D7C-B2A1-C536E92152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9" y="6324600"/>
            <a:ext cx="4004840" cy="765048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E1F85F0-6E01-4783-8E36-7EC3EB43DF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9423" y="2639043"/>
            <a:ext cx="1333378" cy="241435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A4C06006-B827-4D10-8F7A-4D346644153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6320" y="1752332"/>
            <a:ext cx="663220" cy="83134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766C7B22-1ECB-4BD5-845D-191F53BD27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6112" y="1839406"/>
            <a:ext cx="269090" cy="755522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230E8E10-3F4E-471E-AD93-EC378ADDA95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9643" y="2061024"/>
            <a:ext cx="476082" cy="52265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16F50499-CD05-4292-995B-8A82A1FB2DE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5194" y="2072853"/>
            <a:ext cx="269090" cy="531339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1EE547E3-56C7-4D98-AD8F-6A198E34C61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3374" y="2168006"/>
            <a:ext cx="512306" cy="682503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8C5191E-5788-4818-8D6F-8BB9ED7E99E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284" y="2072853"/>
            <a:ext cx="269090" cy="53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32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6466A324-9F06-4C82-939F-60A926B06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62" y="6004654"/>
            <a:ext cx="3924981" cy="1932904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9C902DA1-D964-42F9-BFD5-381D59AEB288}"/>
              </a:ext>
            </a:extLst>
          </p:cNvPr>
          <p:cNvSpPr/>
          <p:nvPr/>
        </p:nvSpPr>
        <p:spPr>
          <a:xfrm>
            <a:off x="4476000" y="549000"/>
            <a:ext cx="3240000" cy="5760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6F5183D-ADD7-4EA4-971A-270F525B352C}"/>
              </a:ext>
            </a:extLst>
          </p:cNvPr>
          <p:cNvSpPr/>
          <p:nvPr/>
        </p:nvSpPr>
        <p:spPr>
          <a:xfrm rot="2740907">
            <a:off x="5736000" y="4329907"/>
            <a:ext cx="720000" cy="720000"/>
          </a:xfrm>
          <a:prstGeom prst="roundRect">
            <a:avLst>
              <a:gd name="adj" fmla="val 7857"/>
            </a:avLst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D86F7F9B-94E1-4BBC-B352-8932674C0A49}"/>
              </a:ext>
            </a:extLst>
          </p:cNvPr>
          <p:cNvCxnSpPr/>
          <p:nvPr/>
        </p:nvCxnSpPr>
        <p:spPr>
          <a:xfrm>
            <a:off x="7431932" y="2677174"/>
            <a:ext cx="0" cy="287732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7B417E0-966C-4E61-8DB8-BA52F38E90BB}"/>
              </a:ext>
            </a:extLst>
          </p:cNvPr>
          <p:cNvCxnSpPr/>
          <p:nvPr/>
        </p:nvCxnSpPr>
        <p:spPr>
          <a:xfrm>
            <a:off x="4725048" y="2677175"/>
            <a:ext cx="0" cy="287732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191B94E-92E5-46DA-AE7A-94520D112ACD}"/>
              </a:ext>
            </a:extLst>
          </p:cNvPr>
          <p:cNvCxnSpPr>
            <a:cxnSpLocks/>
          </p:cNvCxnSpPr>
          <p:nvPr/>
        </p:nvCxnSpPr>
        <p:spPr>
          <a:xfrm flipH="1">
            <a:off x="4941653" y="6018179"/>
            <a:ext cx="234788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1">
            <a:extLst>
              <a:ext uri="{FF2B5EF4-FFF2-40B4-BE49-F238E27FC236}">
                <a16:creationId xmlns:a16="http://schemas.microsoft.com/office/drawing/2014/main" id="{F12480D9-4D11-4902-A06A-AE1CEC6E187E}"/>
              </a:ext>
            </a:extLst>
          </p:cNvPr>
          <p:cNvGrpSpPr/>
          <p:nvPr/>
        </p:nvGrpSpPr>
        <p:grpSpPr>
          <a:xfrm>
            <a:off x="5829296" y="4431081"/>
            <a:ext cx="540000" cy="540000"/>
            <a:chOff x="8673895" y="4179448"/>
            <a:chExt cx="540000" cy="540000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889A5A53-DB4D-4CB1-BCDE-AE1FCE711B72}"/>
                </a:ext>
              </a:extLst>
            </p:cNvPr>
            <p:cNvSpPr/>
            <p:nvPr/>
          </p:nvSpPr>
          <p:spPr>
            <a:xfrm rot="2740907">
              <a:off x="8673895" y="4179448"/>
              <a:ext cx="540000" cy="540000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2128A3BB-E94D-433F-9058-8A4EC0E946BE}"/>
                </a:ext>
              </a:extLst>
            </p:cNvPr>
            <p:cNvSpPr/>
            <p:nvPr/>
          </p:nvSpPr>
          <p:spPr>
            <a:xfrm rot="2740907">
              <a:off x="8763895" y="4269446"/>
              <a:ext cx="360000" cy="360000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6BF6651-35C8-46F7-B36B-C125F7FF0FE6}"/>
              </a:ext>
            </a:extLst>
          </p:cNvPr>
          <p:cNvSpPr txBox="1"/>
          <p:nvPr/>
        </p:nvSpPr>
        <p:spPr>
          <a:xfrm>
            <a:off x="4744529" y="400563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bg1">
                    <a:lumMod val="65000"/>
                  </a:schemeClr>
                </a:solidFill>
                <a:latin typeface="内海フォント-Bold" panose="02000600000000000000" pitchFamily="2" charset="-120"/>
                <a:ea typeface="内海フォント-Bold" panose="02000600000000000000" pitchFamily="2" charset="-120"/>
                <a:cs typeface="内海フォント-Bold" panose="02000600000000000000" pitchFamily="2" charset="-120"/>
              </a:rPr>
              <a:t>&lt;&lt;</a:t>
            </a:r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内海フォント-Bold" panose="02000600000000000000" pitchFamily="2" charset="-120"/>
                <a:ea typeface="内海フォント-Bold" panose="02000600000000000000" pitchFamily="2" charset="-120"/>
                <a:cs typeface="内海フォント-Bold" panose="02000600000000000000" pitchFamily="2" charset="-120"/>
              </a:rPr>
              <a:t>推薦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9DA88EB-5053-4417-AE08-28F5CACBF1BD}"/>
              </a:ext>
            </a:extLst>
          </p:cNvPr>
          <p:cNvSpPr txBox="1"/>
          <p:nvPr/>
        </p:nvSpPr>
        <p:spPr>
          <a:xfrm>
            <a:off x="6689177" y="402696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内海フォント-Bold" panose="02000600000000000000" pitchFamily="2" charset="-120"/>
                <a:ea typeface="内海フォント-Bold" panose="02000600000000000000" pitchFamily="2" charset="-120"/>
                <a:cs typeface="内海フォント-Bold" panose="02000600000000000000" pitchFamily="2" charset="-120"/>
              </a:rPr>
              <a:t>評比</a:t>
            </a:r>
            <a:r>
              <a:rPr lang="en-US" altLang="zh-TW" sz="1400" dirty="0">
                <a:solidFill>
                  <a:schemeClr val="bg1">
                    <a:lumMod val="65000"/>
                  </a:schemeClr>
                </a:solidFill>
                <a:latin typeface="内海フォント-Bold" panose="02000600000000000000" pitchFamily="2" charset="-120"/>
                <a:ea typeface="内海フォント-Bold" panose="02000600000000000000" pitchFamily="2" charset="-120"/>
                <a:cs typeface="内海フォント-Bold" panose="02000600000000000000" pitchFamily="2" charset="-120"/>
              </a:rPr>
              <a:t>&gt;&gt;</a:t>
            </a:r>
            <a:endParaRPr lang="zh-TW" altLang="en-US" sz="1400" dirty="0">
              <a:solidFill>
                <a:schemeClr val="bg1">
                  <a:lumMod val="65000"/>
                </a:schemeClr>
              </a:solidFill>
              <a:latin typeface="内海フォント-Bold" panose="02000600000000000000" pitchFamily="2" charset="-120"/>
              <a:ea typeface="内海フォント-Bold" panose="02000600000000000000" pitchFamily="2" charset="-120"/>
              <a:cs typeface="内海フォント-Bold" panose="02000600000000000000" pitchFamily="2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FE9664F-23B0-45BE-B66D-16D5BFBFD1D3}"/>
              </a:ext>
            </a:extLst>
          </p:cNvPr>
          <p:cNvSpPr txBox="1"/>
          <p:nvPr/>
        </p:nvSpPr>
        <p:spPr>
          <a:xfrm>
            <a:off x="5876652" y="5373712"/>
            <a:ext cx="400110" cy="6309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  <a:latin typeface="内海フォント-Bold" panose="02000600000000000000" pitchFamily="2" charset="-120"/>
                <a:ea typeface="内海フォント-Bold" panose="02000600000000000000" pitchFamily="2" charset="-120"/>
                <a:cs typeface="内海フォント-Bold" panose="02000600000000000000" pitchFamily="2" charset="-120"/>
              </a:rPr>
              <a:t>收集</a:t>
            </a:r>
            <a:r>
              <a:rPr lang="en-US" altLang="zh-TW" sz="1400" dirty="0">
                <a:solidFill>
                  <a:schemeClr val="bg1">
                    <a:lumMod val="65000"/>
                  </a:schemeClr>
                </a:solidFill>
                <a:latin typeface="内海フォント-Bold" panose="02000600000000000000" pitchFamily="2" charset="-120"/>
                <a:ea typeface="内海フォント-Bold" panose="02000600000000000000" pitchFamily="2" charset="-120"/>
                <a:cs typeface="内海フォント-Bold" panose="02000600000000000000" pitchFamily="2" charset="-120"/>
              </a:rPr>
              <a:t>&gt;&gt;</a:t>
            </a:r>
            <a:endParaRPr lang="zh-TW" altLang="en-US" sz="1400" dirty="0">
              <a:solidFill>
                <a:schemeClr val="bg1">
                  <a:lumMod val="65000"/>
                </a:schemeClr>
              </a:solidFill>
              <a:latin typeface="内海フォント-Bold" panose="02000600000000000000" pitchFamily="2" charset="-120"/>
              <a:ea typeface="内海フォント-Bold" panose="02000600000000000000" pitchFamily="2" charset="-120"/>
              <a:cs typeface="内海フォント-Bold" panose="02000600000000000000" pitchFamily="2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0A748EB8-326C-4469-9B59-BFBE9EBB4F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7" y="-193040"/>
            <a:ext cx="4004841" cy="72644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9740C5E-0BA7-4F8F-9C17-E6F509401B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9" y="6324600"/>
            <a:ext cx="4004840" cy="765048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3974FA88-AF6D-4FE8-B39C-E6E1D957891A}"/>
              </a:ext>
            </a:extLst>
          </p:cNvPr>
          <p:cNvSpPr txBox="1"/>
          <p:nvPr/>
        </p:nvSpPr>
        <p:spPr>
          <a:xfrm>
            <a:off x="5701531" y="445907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2F3B6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開始</a:t>
            </a:r>
            <a:endParaRPr lang="zh-TW" altLang="en-US" b="1" dirty="0">
              <a:solidFill>
                <a:srgbClr val="2F3B6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36F9DEB7-1006-43B5-9C6B-F19589B130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9423" y="2030952"/>
            <a:ext cx="1333378" cy="24143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97140D4-0B4D-4CB2-938C-9D79CED09D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6320" y="1144241"/>
            <a:ext cx="663220" cy="831348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F683124-0226-4FDA-A6FE-E15CB381690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6112" y="1231315"/>
            <a:ext cx="269090" cy="75552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0AAD11D-2B58-4749-8701-F7B2A5AE5B0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9643" y="1452933"/>
            <a:ext cx="476082" cy="522656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102D72FA-1DA5-4749-9ACA-1365B5F3378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5194" y="1464762"/>
            <a:ext cx="269090" cy="531339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CC717B09-CDFC-4DC8-B7CE-EB7E3821B8F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3374" y="1559915"/>
            <a:ext cx="512306" cy="682503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D2D26793-9BEA-40E4-8EC5-4BA611B18A6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284" y="1464762"/>
            <a:ext cx="269090" cy="53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F11A0DE6-7C6D-4880-AD8D-72FED4A7E1DA}"/>
              </a:ext>
            </a:extLst>
          </p:cNvPr>
          <p:cNvSpPr/>
          <p:nvPr/>
        </p:nvSpPr>
        <p:spPr>
          <a:xfrm rot="2740907">
            <a:off x="6785959" y="4329907"/>
            <a:ext cx="720000" cy="720000"/>
          </a:xfrm>
          <a:prstGeom prst="roundRect">
            <a:avLst>
              <a:gd name="adj" fmla="val 7857"/>
            </a:avLst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9FEAC5CA-4AF2-4464-BCBC-4842610C72B2}"/>
              </a:ext>
            </a:extLst>
          </p:cNvPr>
          <p:cNvGrpSpPr/>
          <p:nvPr/>
        </p:nvGrpSpPr>
        <p:grpSpPr>
          <a:xfrm>
            <a:off x="6879255" y="4431081"/>
            <a:ext cx="540000" cy="540000"/>
            <a:chOff x="8673895" y="4179448"/>
            <a:chExt cx="540000" cy="540000"/>
          </a:xfrm>
        </p:grpSpPr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CC8F4884-D8EC-4EC6-855C-2095ACF6EF8D}"/>
                </a:ext>
              </a:extLst>
            </p:cNvPr>
            <p:cNvSpPr/>
            <p:nvPr/>
          </p:nvSpPr>
          <p:spPr>
            <a:xfrm rot="2740907">
              <a:off x="8673895" y="4179448"/>
              <a:ext cx="540000" cy="540000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3DFF7203-B1CE-4026-9BB6-70AC2B26363A}"/>
                </a:ext>
              </a:extLst>
            </p:cNvPr>
            <p:cNvSpPr/>
            <p:nvPr/>
          </p:nvSpPr>
          <p:spPr>
            <a:xfrm rot="2740907">
              <a:off x="8763895" y="4269446"/>
              <a:ext cx="360000" cy="360000"/>
            </a:xfrm>
            <a:prstGeom prst="roundRect">
              <a:avLst>
                <a:gd name="adj" fmla="val 7857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C902DA1-D964-42F9-BFD5-381D59AEB288}"/>
              </a:ext>
            </a:extLst>
          </p:cNvPr>
          <p:cNvSpPr/>
          <p:nvPr/>
        </p:nvSpPr>
        <p:spPr>
          <a:xfrm>
            <a:off x="4476000" y="549000"/>
            <a:ext cx="3240000" cy="5760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74A9F86-8093-4751-AEEB-910746643DC5}"/>
              </a:ext>
            </a:extLst>
          </p:cNvPr>
          <p:cNvSpPr txBox="1"/>
          <p:nvPr/>
        </p:nvSpPr>
        <p:spPr>
          <a:xfrm>
            <a:off x="6733433" y="4459074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2F3B6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評比</a:t>
            </a:r>
            <a:endParaRPr lang="zh-TW" altLang="en-US" b="1" dirty="0">
              <a:solidFill>
                <a:srgbClr val="2F3B6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5D35A4FC-B9D4-4895-9A51-F22CE6515C0E}"/>
              </a:ext>
            </a:extLst>
          </p:cNvPr>
          <p:cNvCxnSpPr/>
          <p:nvPr/>
        </p:nvCxnSpPr>
        <p:spPr>
          <a:xfrm>
            <a:off x="7431932" y="2677174"/>
            <a:ext cx="0" cy="287732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6FABC1E9-77BB-4B7B-9FFC-A315A288F906}"/>
              </a:ext>
            </a:extLst>
          </p:cNvPr>
          <p:cNvCxnSpPr/>
          <p:nvPr/>
        </p:nvCxnSpPr>
        <p:spPr>
          <a:xfrm>
            <a:off x="4725048" y="2677175"/>
            <a:ext cx="0" cy="287732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12DB8F1C-B0F9-4264-B7CC-14E2B1BA7C4E}"/>
              </a:ext>
            </a:extLst>
          </p:cNvPr>
          <p:cNvCxnSpPr>
            <a:cxnSpLocks/>
          </p:cNvCxnSpPr>
          <p:nvPr/>
        </p:nvCxnSpPr>
        <p:spPr>
          <a:xfrm flipH="1">
            <a:off x="4941653" y="6018179"/>
            <a:ext cx="234788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圖片 23">
            <a:extLst>
              <a:ext uri="{FF2B5EF4-FFF2-40B4-BE49-F238E27FC236}">
                <a16:creationId xmlns:a16="http://schemas.microsoft.com/office/drawing/2014/main" id="{46E1D580-8F18-498A-B4FD-1A6E363EA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76" y="932047"/>
            <a:ext cx="3466048" cy="10800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461ECBD-8B47-4DB4-B1BD-8CB658AD6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62" y="6004654"/>
            <a:ext cx="3924981" cy="193290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2846483-6B53-4C44-8744-EA137D0E1C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7" y="-193040"/>
            <a:ext cx="4004841" cy="72644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7EC8283-3690-4915-BB7C-3026156AC3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9" y="6324600"/>
            <a:ext cx="4004840" cy="76504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C605B41-9436-4FF2-92CC-71DB5BFB92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/>
          <a:stretch/>
        </p:blipFill>
        <p:spPr>
          <a:xfrm>
            <a:off x="14490" y="1053295"/>
            <a:ext cx="4461510" cy="492225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D8BF002-6477-44E7-8638-3D44E286DD7B}"/>
              </a:ext>
            </a:extLst>
          </p:cNvPr>
          <p:cNvSpPr/>
          <p:nvPr/>
        </p:nvSpPr>
        <p:spPr>
          <a:xfrm>
            <a:off x="7829024" y="4335963"/>
            <a:ext cx="437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以中央氣象局所提供的</a:t>
            </a:r>
            <a:r>
              <a:rPr lang="en-US" altLang="zh-TW" sz="20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Open Data</a:t>
            </a:r>
            <a:r>
              <a:rPr lang="zh-TW" altLang="en-US" sz="20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，</a:t>
            </a:r>
            <a:endParaRPr lang="en-US" altLang="zh-TW" sz="2000" dirty="0">
              <a:solidFill>
                <a:schemeClr val="bg1"/>
              </a:solidFill>
              <a:latin typeface="内海フォント-Light" panose="02000600000000000000" pitchFamily="2" charset="-120"/>
              <a:ea typeface="内海フォント-Light" panose="02000600000000000000" pitchFamily="2" charset="-120"/>
              <a:cs typeface="内海フォント-Light" panose="02000600000000000000" pitchFamily="2" charset="-120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分析今日與 未來一週的觀星合適度。</a:t>
            </a:r>
          </a:p>
        </p:txBody>
      </p:sp>
    </p:spTree>
    <p:extLst>
      <p:ext uri="{BB962C8B-B14F-4D97-AF65-F5344CB8AC3E}">
        <p14:creationId xmlns:p14="http://schemas.microsoft.com/office/powerpoint/2010/main" val="217397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C902DA1-D964-42F9-BFD5-381D59AEB288}"/>
              </a:ext>
            </a:extLst>
          </p:cNvPr>
          <p:cNvSpPr/>
          <p:nvPr/>
        </p:nvSpPr>
        <p:spPr>
          <a:xfrm>
            <a:off x="4476000" y="549000"/>
            <a:ext cx="3240000" cy="5760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F88B814-B498-470F-8803-8EB5180EDD6E}"/>
              </a:ext>
            </a:extLst>
          </p:cNvPr>
          <p:cNvSpPr/>
          <p:nvPr/>
        </p:nvSpPr>
        <p:spPr>
          <a:xfrm rot="10800000">
            <a:off x="4802140" y="2627762"/>
            <a:ext cx="2564485" cy="3970869"/>
          </a:xfrm>
          <a:prstGeom prst="roundRect">
            <a:avLst>
              <a:gd name="adj" fmla="val 7857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A8FAD9C-D6D6-4FCE-AD1C-2F0A69D55E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5730" y="243839"/>
            <a:ext cx="4431780" cy="576000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EB8DA1D-C379-4757-802E-145B889D05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463" y="853346"/>
            <a:ext cx="3856666" cy="15417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53E27F5-7F2B-4154-A367-981681B0F0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7315" y="2736885"/>
            <a:ext cx="2564486" cy="409446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336043A-0242-4C3F-BD41-8C34494E9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936" y="1274862"/>
            <a:ext cx="1466239" cy="130056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47705F5-E324-48B0-A807-8830FE2A7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203" y="417853"/>
            <a:ext cx="2759800" cy="149733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6ABD8DF-3345-4DD8-8320-6D44A85725B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9" y="6324600"/>
            <a:ext cx="4004840" cy="76504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92065DB-49EF-425F-B278-624AD29B77F1}"/>
              </a:ext>
            </a:extLst>
          </p:cNvPr>
          <p:cNvSpPr/>
          <p:nvPr/>
        </p:nvSpPr>
        <p:spPr>
          <a:xfrm>
            <a:off x="8503859" y="3429000"/>
            <a:ext cx="3611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以中央氣象局</a:t>
            </a:r>
            <a:r>
              <a:rPr lang="en-US" altLang="zh-TW" sz="20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Open Data</a:t>
            </a:r>
            <a:r>
              <a:rPr lang="zh-TW" altLang="en-US" sz="20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分析。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572EEECA-CA7B-49A6-AE6B-983D6D9F63DE}"/>
              </a:ext>
            </a:extLst>
          </p:cNvPr>
          <p:cNvCxnSpPr>
            <a:cxnSpLocks/>
          </p:cNvCxnSpPr>
          <p:nvPr/>
        </p:nvCxnSpPr>
        <p:spPr>
          <a:xfrm flipH="1" flipV="1">
            <a:off x="6273479" y="2257063"/>
            <a:ext cx="2230380" cy="128881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908AC1FC-9400-47FB-A31D-3373E0CA90ED}"/>
              </a:ext>
            </a:extLst>
          </p:cNvPr>
          <p:cNvCxnSpPr>
            <a:cxnSpLocks/>
          </p:cNvCxnSpPr>
          <p:nvPr/>
        </p:nvCxnSpPr>
        <p:spPr>
          <a:xfrm flipH="1">
            <a:off x="7111029" y="3638855"/>
            <a:ext cx="1392830" cy="4754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ADC8D99-5D70-414E-8904-1D8EE519DD55}"/>
              </a:ext>
            </a:extLst>
          </p:cNvPr>
          <p:cNvSpPr/>
          <p:nvPr/>
        </p:nvSpPr>
        <p:spPr>
          <a:xfrm>
            <a:off x="109020" y="3428779"/>
            <a:ext cx="3611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以中央氣象局原始資料。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1A6761CB-A356-4FE8-B7D3-D995974F5522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3720350" y="3307080"/>
            <a:ext cx="927850" cy="32175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B35C2E16-0389-4B99-847F-BBDB20222778}"/>
              </a:ext>
            </a:extLst>
          </p:cNvPr>
          <p:cNvCxnSpPr>
            <a:cxnSpLocks/>
          </p:cNvCxnSpPr>
          <p:nvPr/>
        </p:nvCxnSpPr>
        <p:spPr>
          <a:xfrm>
            <a:off x="3720350" y="3750533"/>
            <a:ext cx="927850" cy="147678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35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1467EB9C-B3D8-4A70-975E-1FD7D1EF555F}"/>
              </a:ext>
            </a:extLst>
          </p:cNvPr>
          <p:cNvSpPr/>
          <p:nvPr/>
        </p:nvSpPr>
        <p:spPr>
          <a:xfrm rot="10800000">
            <a:off x="4802142" y="2348999"/>
            <a:ext cx="2564485" cy="2319976"/>
          </a:xfrm>
          <a:prstGeom prst="roundRect">
            <a:avLst>
              <a:gd name="adj" fmla="val 7857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C902DA1-D964-42F9-BFD5-381D59AEB288}"/>
              </a:ext>
            </a:extLst>
          </p:cNvPr>
          <p:cNvSpPr/>
          <p:nvPr/>
        </p:nvSpPr>
        <p:spPr>
          <a:xfrm>
            <a:off x="4476000" y="549000"/>
            <a:ext cx="3240000" cy="5760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BBD0FE4-66BA-4E57-B3ED-B3023C3B7DB7}"/>
              </a:ext>
            </a:extLst>
          </p:cNvPr>
          <p:cNvSpPr txBox="1"/>
          <p:nvPr/>
        </p:nvSpPr>
        <p:spPr>
          <a:xfrm>
            <a:off x="5234129" y="-158886"/>
            <a:ext cx="1723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</a:rPr>
              <a:t>STARRY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8645239-01AF-4EB4-8903-45AD6CB61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62" y="6004654"/>
            <a:ext cx="3924981" cy="193290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7B2FB7F-E465-4FD6-9E68-5607D4647E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7" y="-193040"/>
            <a:ext cx="4004841" cy="72644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F20B258-0350-44B3-A772-4C9B72CE99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9" y="6324600"/>
            <a:ext cx="4004840" cy="76504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6A8B4C5-FC55-4CD5-98A2-26A9D34AA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62" y="466948"/>
            <a:ext cx="3924981" cy="193290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4FF1608-62C1-41E2-BCE8-2118AED034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936" y="888464"/>
            <a:ext cx="1466239" cy="130056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95D7771-2BD7-4345-A410-362240F367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0797" y="2879387"/>
            <a:ext cx="2471819" cy="145081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8F55A0D-1D2D-48D2-9CD4-7F224B605787}"/>
              </a:ext>
            </a:extLst>
          </p:cNvPr>
          <p:cNvSpPr txBox="1"/>
          <p:nvPr/>
        </p:nvSpPr>
        <p:spPr>
          <a:xfrm>
            <a:off x="4840797" y="259527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内海フォント-Bold" panose="02000600000000000000" pitchFamily="2" charset="-120"/>
              </a:rPr>
              <a:t>一周預報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DEB7055-C3F1-439D-8026-8F5249A32CDA}"/>
              </a:ext>
            </a:extLst>
          </p:cNvPr>
          <p:cNvSpPr/>
          <p:nvPr/>
        </p:nvSpPr>
        <p:spPr>
          <a:xfrm>
            <a:off x="8503859" y="3950908"/>
            <a:ext cx="3611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以中央氣象局</a:t>
            </a:r>
            <a:r>
              <a:rPr lang="en-US" altLang="zh-TW" sz="20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Open Data</a:t>
            </a:r>
            <a:r>
              <a:rPr lang="zh-TW" altLang="en-US" sz="20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分析。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6767FB4-3634-42C3-AAEA-9BC5E8A52AC5}"/>
              </a:ext>
            </a:extLst>
          </p:cNvPr>
          <p:cNvCxnSpPr>
            <a:cxnSpLocks/>
          </p:cNvCxnSpPr>
          <p:nvPr/>
        </p:nvCxnSpPr>
        <p:spPr>
          <a:xfrm flipH="1">
            <a:off x="7312616" y="4172189"/>
            <a:ext cx="119124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865C565D-5150-46C1-8402-A28F1319494E}"/>
              </a:ext>
            </a:extLst>
          </p:cNvPr>
          <p:cNvSpPr/>
          <p:nvPr/>
        </p:nvSpPr>
        <p:spPr>
          <a:xfrm>
            <a:off x="775736" y="3085965"/>
            <a:ext cx="2912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内海フォント-Light" panose="02000600000000000000" pitchFamily="2" charset="-120"/>
                <a:ea typeface="内海フォント-Light" panose="02000600000000000000" pitchFamily="2" charset="-120"/>
                <a:cs typeface="内海フォント-Light" panose="02000600000000000000" pitchFamily="2" charset="-120"/>
              </a:rPr>
              <a:t>以中央氣象局原始資料。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7959256-CA15-4C12-A310-28447231712E}"/>
              </a:ext>
            </a:extLst>
          </p:cNvPr>
          <p:cNvCxnSpPr>
            <a:cxnSpLocks/>
          </p:cNvCxnSpPr>
          <p:nvPr/>
        </p:nvCxnSpPr>
        <p:spPr>
          <a:xfrm>
            <a:off x="3720350" y="3307080"/>
            <a:ext cx="92785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046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C902DA1-D964-42F9-BFD5-381D59AEB288}"/>
              </a:ext>
            </a:extLst>
          </p:cNvPr>
          <p:cNvSpPr/>
          <p:nvPr/>
        </p:nvSpPr>
        <p:spPr>
          <a:xfrm>
            <a:off x="4476000" y="549000"/>
            <a:ext cx="3240000" cy="5760000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F88B814-B498-470F-8803-8EB5180EDD6E}"/>
              </a:ext>
            </a:extLst>
          </p:cNvPr>
          <p:cNvSpPr/>
          <p:nvPr/>
        </p:nvSpPr>
        <p:spPr>
          <a:xfrm rot="10800000">
            <a:off x="4802140" y="2627762"/>
            <a:ext cx="2564485" cy="3970869"/>
          </a:xfrm>
          <a:prstGeom prst="roundRect">
            <a:avLst>
              <a:gd name="adj" fmla="val 7857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A8FAD9C-D6D6-4FCE-AD1C-2F0A69D55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5730" y="243839"/>
            <a:ext cx="4431780" cy="576000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EB8DA1D-C379-4757-802E-145B889D0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463" y="853346"/>
            <a:ext cx="3856666" cy="15417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53E27F5-7F2B-4154-A367-981681B0F0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7315" y="2736885"/>
            <a:ext cx="2564486" cy="409446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336043A-0242-4C3F-BD41-8C34494E9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936" y="1274862"/>
            <a:ext cx="1466239" cy="130056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47705F5-E324-48B0-A807-8830FE2A7D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203" y="417853"/>
            <a:ext cx="2759800" cy="149733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6ABD8DF-3345-4DD8-8320-6D44A85725B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289" y="6324600"/>
            <a:ext cx="4004840" cy="76504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79A26E2-1F3C-4F31-8B02-E65D099D876F}"/>
              </a:ext>
            </a:extLst>
          </p:cNvPr>
          <p:cNvSpPr/>
          <p:nvPr/>
        </p:nvSpPr>
        <p:spPr>
          <a:xfrm>
            <a:off x="4802139" y="3738880"/>
            <a:ext cx="653781" cy="33423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EDCFB94-CF63-493C-84ED-8BD5933C68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773" y="573447"/>
            <a:ext cx="8026046" cy="55395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62875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3929</TotalTime>
  <Words>493</Words>
  <Application>Microsoft Office PowerPoint</Application>
  <PresentationFormat>寬螢幕</PresentationFormat>
  <Paragraphs>181</Paragraphs>
  <Slides>30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8" baseType="lpstr">
      <vt:lpstr>内海フォント-Bold</vt:lpstr>
      <vt:lpstr>内海フォント-Light</vt:lpstr>
      <vt:lpstr>微軟正黑體 Light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蔡時富</dc:creator>
  <cp:lastModifiedBy>蔡時富</cp:lastModifiedBy>
  <cp:revision>206</cp:revision>
  <dcterms:created xsi:type="dcterms:W3CDTF">2021-05-08T02:33:00Z</dcterms:created>
  <dcterms:modified xsi:type="dcterms:W3CDTF">2021-05-21T14:13:35Z</dcterms:modified>
</cp:coreProperties>
</file>